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83" r:id="rId3"/>
    <p:sldId id="280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1" r:id="rId25"/>
    <p:sldId id="284" r:id="rId26"/>
    <p:sldId id="282" r:id="rId27"/>
    <p:sldId id="279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C00D0"/>
    <a:srgbClr val="CA06B3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12" autoAdjust="0"/>
  </p:normalViewPr>
  <p:slideViewPr>
    <p:cSldViewPr>
      <p:cViewPr varScale="1">
        <p:scale>
          <a:sx n="81" d="100"/>
          <a:sy n="81" d="100"/>
        </p:scale>
        <p:origin x="149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65B23C-40AF-48B0-8925-53942CCC1724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271AD3C8-EF28-44F2-9492-423FD83DF7B1}">
      <dgm:prSet phldrT="[Текст]"/>
      <dgm:spPr>
        <a:solidFill>
          <a:srgbClr val="FFFF00"/>
        </a:solidFill>
      </dgm:spPr>
      <dgm:t>
        <a:bodyPr/>
        <a:lstStyle/>
        <a:p>
          <a:r>
            <a:rPr lang="en-US" dirty="0"/>
            <a:t>Idioms</a:t>
          </a:r>
          <a:endParaRPr lang="uk-UA" dirty="0"/>
        </a:p>
      </dgm:t>
    </dgm:pt>
    <dgm:pt modelId="{3FE1D124-85BF-4D94-B8BD-E6E600F41B86}" type="parTrans" cxnId="{3B4D2B46-6511-46A2-AFB3-DCB547399FCE}">
      <dgm:prSet/>
      <dgm:spPr/>
      <dgm:t>
        <a:bodyPr/>
        <a:lstStyle/>
        <a:p>
          <a:endParaRPr lang="uk-UA"/>
        </a:p>
      </dgm:t>
    </dgm:pt>
    <dgm:pt modelId="{F3154C55-B03F-4BAA-B2BE-3F8036D51886}" type="sibTrans" cxnId="{3B4D2B46-6511-46A2-AFB3-DCB547399FCE}">
      <dgm:prSet/>
      <dgm:spPr/>
      <dgm:t>
        <a:bodyPr/>
        <a:lstStyle/>
        <a:p>
          <a:endParaRPr lang="uk-UA"/>
        </a:p>
      </dgm:t>
    </dgm:pt>
    <dgm:pt modelId="{F677C071-64D1-457E-9761-EDBB276DF74A}">
      <dgm:prSet/>
      <dgm:spPr>
        <a:solidFill>
          <a:srgbClr val="92D050"/>
        </a:solidFill>
      </dgm:spPr>
      <dgm:t>
        <a:bodyPr/>
        <a:lstStyle/>
        <a:p>
          <a:r>
            <a:rPr lang="en-US" b="0" i="0" dirty="0"/>
            <a:t>beat around the bush</a:t>
          </a:r>
          <a:endParaRPr lang="en-US" dirty="0"/>
        </a:p>
      </dgm:t>
    </dgm:pt>
    <dgm:pt modelId="{025417F8-AA2B-4E02-9859-E7F6E83DE343}" type="parTrans" cxnId="{2BAC3D88-3FFD-42AC-B2CF-E461F3D7067B}">
      <dgm:prSet/>
      <dgm:spPr/>
      <dgm:t>
        <a:bodyPr/>
        <a:lstStyle/>
        <a:p>
          <a:endParaRPr lang="uk-UA"/>
        </a:p>
      </dgm:t>
    </dgm:pt>
    <dgm:pt modelId="{F8054C8E-7B53-4ED8-B1EE-22565350896E}" type="sibTrans" cxnId="{2BAC3D88-3FFD-42AC-B2CF-E461F3D7067B}">
      <dgm:prSet/>
      <dgm:spPr/>
      <dgm:t>
        <a:bodyPr/>
        <a:lstStyle/>
        <a:p>
          <a:endParaRPr lang="uk-UA"/>
        </a:p>
      </dgm:t>
    </dgm:pt>
    <dgm:pt modelId="{63913634-5874-4EC9-9A5F-DA343DBFD2D7}">
      <dgm:prSet/>
      <dgm:spPr>
        <a:solidFill>
          <a:srgbClr val="92D050"/>
        </a:solidFill>
      </dgm:spPr>
      <dgm:t>
        <a:bodyPr/>
        <a:lstStyle/>
        <a:p>
          <a:r>
            <a:rPr lang="en-US" b="0" i="0"/>
            <a:t>blue in the face </a:t>
          </a:r>
          <a:endParaRPr lang="en-US"/>
        </a:p>
      </dgm:t>
    </dgm:pt>
    <dgm:pt modelId="{9F9D3862-2E62-4469-B6A3-16E08FDBEF91}" type="parTrans" cxnId="{7AE159CA-F5F6-4092-B9CD-263406EA7800}">
      <dgm:prSet/>
      <dgm:spPr/>
      <dgm:t>
        <a:bodyPr/>
        <a:lstStyle/>
        <a:p>
          <a:endParaRPr lang="uk-UA"/>
        </a:p>
      </dgm:t>
    </dgm:pt>
    <dgm:pt modelId="{AA0C3A59-D3A4-4770-8DDE-39295842A32E}" type="sibTrans" cxnId="{7AE159CA-F5F6-4092-B9CD-263406EA7800}">
      <dgm:prSet/>
      <dgm:spPr/>
      <dgm:t>
        <a:bodyPr/>
        <a:lstStyle/>
        <a:p>
          <a:endParaRPr lang="uk-UA"/>
        </a:p>
      </dgm:t>
    </dgm:pt>
    <dgm:pt modelId="{E9BBFC9D-7442-46E5-86D2-13A412A5F428}">
      <dgm:prSet/>
      <dgm:spPr>
        <a:solidFill>
          <a:srgbClr val="92D050"/>
        </a:solidFill>
      </dgm:spPr>
      <dgm:t>
        <a:bodyPr/>
        <a:lstStyle/>
        <a:p>
          <a:r>
            <a:rPr lang="en-US" b="0" i="0" dirty="0"/>
            <a:t>drag one’s feet</a:t>
          </a:r>
          <a:endParaRPr lang="en-US" dirty="0"/>
        </a:p>
      </dgm:t>
    </dgm:pt>
    <dgm:pt modelId="{DCCA22CE-C2E9-4ED6-A49C-17405FECF93E}" type="parTrans" cxnId="{FE74F0A2-4751-407E-8AA2-52DBE57613F8}">
      <dgm:prSet/>
      <dgm:spPr/>
      <dgm:t>
        <a:bodyPr/>
        <a:lstStyle/>
        <a:p>
          <a:endParaRPr lang="uk-UA"/>
        </a:p>
      </dgm:t>
    </dgm:pt>
    <dgm:pt modelId="{B330FC93-7564-457D-A564-A4C644CB07CC}" type="sibTrans" cxnId="{FE74F0A2-4751-407E-8AA2-52DBE57613F8}">
      <dgm:prSet/>
      <dgm:spPr/>
      <dgm:t>
        <a:bodyPr/>
        <a:lstStyle/>
        <a:p>
          <a:endParaRPr lang="uk-UA"/>
        </a:p>
      </dgm:t>
    </dgm:pt>
    <dgm:pt modelId="{F501B8E8-6D6F-4BBA-9370-6B9BB0F6A207}">
      <dgm:prSet/>
      <dgm:spPr>
        <a:solidFill>
          <a:srgbClr val="92D050"/>
        </a:solidFill>
      </dgm:spPr>
      <dgm:t>
        <a:bodyPr/>
        <a:lstStyle/>
        <a:p>
          <a:r>
            <a:rPr lang="en-US" b="0" i="0" dirty="0"/>
            <a:t>call in sick</a:t>
          </a:r>
          <a:endParaRPr lang="en-US" dirty="0"/>
        </a:p>
      </dgm:t>
    </dgm:pt>
    <dgm:pt modelId="{1314BE11-FDCA-4BD8-877E-613295C4F8C7}" type="parTrans" cxnId="{C85C590C-909B-4441-8E66-C1FB7C56118F}">
      <dgm:prSet/>
      <dgm:spPr/>
      <dgm:t>
        <a:bodyPr/>
        <a:lstStyle/>
        <a:p>
          <a:endParaRPr lang="uk-UA"/>
        </a:p>
      </dgm:t>
    </dgm:pt>
    <dgm:pt modelId="{361AA512-06CA-48F3-B577-D5FBE1094268}" type="sibTrans" cxnId="{C85C590C-909B-4441-8E66-C1FB7C56118F}">
      <dgm:prSet/>
      <dgm:spPr/>
      <dgm:t>
        <a:bodyPr/>
        <a:lstStyle/>
        <a:p>
          <a:endParaRPr lang="uk-UA"/>
        </a:p>
      </dgm:t>
    </dgm:pt>
    <dgm:pt modelId="{DCCAEC8A-C0CD-4C59-A153-F87C26BC5B5D}">
      <dgm:prSet/>
      <dgm:spPr>
        <a:solidFill>
          <a:srgbClr val="92D050"/>
        </a:solidFill>
      </dgm:spPr>
      <dgm:t>
        <a:bodyPr/>
        <a:lstStyle/>
        <a:p>
          <a:r>
            <a:rPr lang="en-US" b="0" i="0" dirty="0"/>
            <a:t>catch hell</a:t>
          </a:r>
          <a:endParaRPr lang="en-US" dirty="0"/>
        </a:p>
      </dgm:t>
    </dgm:pt>
    <dgm:pt modelId="{17ABB91C-0AAC-4367-9BB9-6A6B6ECB686B}" type="parTrans" cxnId="{B6B2706D-EA28-4E80-8E4C-9C3C12C0B7CC}">
      <dgm:prSet/>
      <dgm:spPr/>
      <dgm:t>
        <a:bodyPr/>
        <a:lstStyle/>
        <a:p>
          <a:endParaRPr lang="uk-UA"/>
        </a:p>
      </dgm:t>
    </dgm:pt>
    <dgm:pt modelId="{E06114A7-59BC-43F5-831B-16ABE59DD9B7}" type="sibTrans" cxnId="{B6B2706D-EA28-4E80-8E4C-9C3C12C0B7CC}">
      <dgm:prSet/>
      <dgm:spPr/>
      <dgm:t>
        <a:bodyPr/>
        <a:lstStyle/>
        <a:p>
          <a:endParaRPr lang="uk-UA"/>
        </a:p>
      </dgm:t>
    </dgm:pt>
    <dgm:pt modelId="{DE48605B-43E8-40A1-8505-F93B759AFD6E}">
      <dgm:prSet/>
      <dgm:spPr>
        <a:solidFill>
          <a:srgbClr val="92D050"/>
        </a:solidFill>
      </dgm:spPr>
      <dgm:t>
        <a:bodyPr/>
        <a:lstStyle/>
        <a:p>
          <a:r>
            <a:rPr lang="en-US" b="0" i="0" dirty="0"/>
            <a:t>to die for </a:t>
          </a:r>
          <a:endParaRPr lang="en-US" dirty="0"/>
        </a:p>
      </dgm:t>
    </dgm:pt>
    <dgm:pt modelId="{7CDDE585-777C-4382-BF9B-E795EE879332}" type="parTrans" cxnId="{180662FC-493E-4623-9E35-E2078AC45D3B}">
      <dgm:prSet/>
      <dgm:spPr/>
      <dgm:t>
        <a:bodyPr/>
        <a:lstStyle/>
        <a:p>
          <a:endParaRPr lang="uk-UA"/>
        </a:p>
      </dgm:t>
    </dgm:pt>
    <dgm:pt modelId="{C2892B78-8F58-4290-A274-74C96B786103}" type="sibTrans" cxnId="{180662FC-493E-4623-9E35-E2078AC45D3B}">
      <dgm:prSet/>
      <dgm:spPr/>
      <dgm:t>
        <a:bodyPr/>
        <a:lstStyle/>
        <a:p>
          <a:endParaRPr lang="uk-UA"/>
        </a:p>
      </dgm:t>
    </dgm:pt>
    <dgm:pt modelId="{4847DC62-C10A-4924-9CC2-4D43C21C1546}">
      <dgm:prSet/>
      <dgm:spPr>
        <a:solidFill>
          <a:srgbClr val="92D050"/>
        </a:solidFill>
      </dgm:spPr>
      <dgm:t>
        <a:bodyPr/>
        <a:lstStyle/>
        <a:p>
          <a:r>
            <a:rPr lang="en-US" b="0" i="0" dirty="0"/>
            <a:t>double-edged sword</a:t>
          </a:r>
          <a:endParaRPr lang="en-US" dirty="0"/>
        </a:p>
      </dgm:t>
    </dgm:pt>
    <dgm:pt modelId="{D8A46BDC-F9C6-4952-88B5-1C1F4C521624}" type="parTrans" cxnId="{50B810D1-3ABE-48C9-A763-06790B047D6B}">
      <dgm:prSet/>
      <dgm:spPr/>
      <dgm:t>
        <a:bodyPr/>
        <a:lstStyle/>
        <a:p>
          <a:endParaRPr lang="uk-UA"/>
        </a:p>
      </dgm:t>
    </dgm:pt>
    <dgm:pt modelId="{0FBC2FDB-BDCC-4C94-9CCB-1C47AA8A264A}" type="sibTrans" cxnId="{50B810D1-3ABE-48C9-A763-06790B047D6B}">
      <dgm:prSet/>
      <dgm:spPr/>
      <dgm:t>
        <a:bodyPr/>
        <a:lstStyle/>
        <a:p>
          <a:endParaRPr lang="uk-UA"/>
        </a:p>
      </dgm:t>
    </dgm:pt>
    <dgm:pt modelId="{2BB26F37-9A3A-4B85-BCF9-A905D6E84C4A}">
      <dgm:prSet/>
      <dgm:spPr>
        <a:solidFill>
          <a:srgbClr val="92D050"/>
        </a:solidFill>
      </dgm:spPr>
      <dgm:t>
        <a:bodyPr/>
        <a:lstStyle/>
        <a:p>
          <a:r>
            <a:rPr lang="en-US" b="0" i="0" dirty="0"/>
            <a:t>down the road</a:t>
          </a:r>
          <a:endParaRPr lang="en-US" dirty="0"/>
        </a:p>
      </dgm:t>
    </dgm:pt>
    <dgm:pt modelId="{40A4C7C7-35FC-4978-94BD-32A10315B593}" type="parTrans" cxnId="{E1081E08-B54E-4319-AEB4-EF5A708DDAFD}">
      <dgm:prSet/>
      <dgm:spPr/>
      <dgm:t>
        <a:bodyPr/>
        <a:lstStyle/>
        <a:p>
          <a:endParaRPr lang="uk-UA"/>
        </a:p>
      </dgm:t>
    </dgm:pt>
    <dgm:pt modelId="{CDB55C56-B8DE-4552-B66E-D3124669025F}" type="sibTrans" cxnId="{E1081E08-B54E-4319-AEB4-EF5A708DDAFD}">
      <dgm:prSet/>
      <dgm:spPr/>
      <dgm:t>
        <a:bodyPr/>
        <a:lstStyle/>
        <a:p>
          <a:endParaRPr lang="uk-UA"/>
        </a:p>
      </dgm:t>
    </dgm:pt>
    <dgm:pt modelId="{EE736CE9-C1BC-4580-A945-C26C59B17F00}">
      <dgm:prSet/>
      <dgm:spPr>
        <a:solidFill>
          <a:srgbClr val="92D050"/>
        </a:solidFill>
      </dgm:spPr>
      <dgm:t>
        <a:bodyPr/>
        <a:lstStyle/>
        <a:p>
          <a:r>
            <a:rPr lang="en-US" b="0" i="0" dirty="0"/>
            <a:t>dumb down</a:t>
          </a:r>
          <a:endParaRPr lang="en-US" dirty="0"/>
        </a:p>
      </dgm:t>
    </dgm:pt>
    <dgm:pt modelId="{FFB6B509-93E9-468A-A5EA-1F7C4817F6E0}" type="parTrans" cxnId="{1544DB5D-9B8F-4FEE-845B-2913D01BBBFB}">
      <dgm:prSet/>
      <dgm:spPr/>
      <dgm:t>
        <a:bodyPr/>
        <a:lstStyle/>
        <a:p>
          <a:endParaRPr lang="uk-UA"/>
        </a:p>
      </dgm:t>
    </dgm:pt>
    <dgm:pt modelId="{024BDB3D-AFDB-43F1-92B7-F7861102FAE5}" type="sibTrans" cxnId="{1544DB5D-9B8F-4FEE-845B-2913D01BBBFB}">
      <dgm:prSet/>
      <dgm:spPr/>
      <dgm:t>
        <a:bodyPr/>
        <a:lstStyle/>
        <a:p>
          <a:endParaRPr lang="uk-UA"/>
        </a:p>
      </dgm:t>
    </dgm:pt>
    <dgm:pt modelId="{EA05BD9B-BCD4-4697-B9FC-1AD5DA31442C}">
      <dgm:prSet/>
      <dgm:spPr>
        <a:solidFill>
          <a:srgbClr val="92D050"/>
        </a:solidFill>
      </dgm:spPr>
      <dgm:t>
        <a:bodyPr/>
        <a:lstStyle/>
        <a:p>
          <a:r>
            <a:rPr lang="en-US" b="0" i="0" dirty="0"/>
            <a:t>fish out of water</a:t>
          </a:r>
          <a:endParaRPr lang="en-US" dirty="0"/>
        </a:p>
      </dgm:t>
    </dgm:pt>
    <dgm:pt modelId="{AA5E48D6-DA47-4DD8-9D70-68053D89363A}" type="parTrans" cxnId="{02158E66-CA7B-4AED-BDA9-56DE78655BBE}">
      <dgm:prSet/>
      <dgm:spPr/>
      <dgm:t>
        <a:bodyPr/>
        <a:lstStyle/>
        <a:p>
          <a:endParaRPr lang="uk-UA"/>
        </a:p>
      </dgm:t>
    </dgm:pt>
    <dgm:pt modelId="{7C645C57-4FB2-4616-B26F-8845D945BCCC}" type="sibTrans" cxnId="{02158E66-CA7B-4AED-BDA9-56DE78655BBE}">
      <dgm:prSet/>
      <dgm:spPr/>
      <dgm:t>
        <a:bodyPr/>
        <a:lstStyle/>
        <a:p>
          <a:endParaRPr lang="uk-UA"/>
        </a:p>
      </dgm:t>
    </dgm:pt>
    <dgm:pt modelId="{13AAD24E-998E-4CB6-81AD-CAEAB690F6AB}" type="pres">
      <dgm:prSet presAssocID="{E365B23C-40AF-48B0-8925-53942CCC172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0249398-C07D-4426-A439-A91F1F5EEA39}" type="pres">
      <dgm:prSet presAssocID="{271AD3C8-EF28-44F2-9492-423FD83DF7B1}" presName="hierRoot1" presStyleCnt="0">
        <dgm:presLayoutVars>
          <dgm:hierBranch val="init"/>
        </dgm:presLayoutVars>
      </dgm:prSet>
      <dgm:spPr/>
    </dgm:pt>
    <dgm:pt modelId="{625974BC-019C-4853-913A-9792301D81EB}" type="pres">
      <dgm:prSet presAssocID="{271AD3C8-EF28-44F2-9492-423FD83DF7B1}" presName="rootComposite1" presStyleCnt="0"/>
      <dgm:spPr/>
    </dgm:pt>
    <dgm:pt modelId="{CB46A62D-76C4-41D9-A4E0-AC78CD05F5FE}" type="pres">
      <dgm:prSet presAssocID="{271AD3C8-EF28-44F2-9492-423FD83DF7B1}" presName="rootText1" presStyleLbl="node0" presStyleIdx="0" presStyleCnt="1" custScaleX="136764" custScaleY="226274" custLinFactY="-200000" custLinFactNeighborX="-53381" custLinFactNeighborY="-252778">
        <dgm:presLayoutVars>
          <dgm:chPref val="3"/>
        </dgm:presLayoutVars>
      </dgm:prSet>
      <dgm:spPr>
        <a:prstGeom prst="ellipse">
          <a:avLst/>
        </a:prstGeom>
      </dgm:spPr>
    </dgm:pt>
    <dgm:pt modelId="{BE60ECE0-1A87-4A9B-A510-2391CD16B0B1}" type="pres">
      <dgm:prSet presAssocID="{271AD3C8-EF28-44F2-9492-423FD83DF7B1}" presName="rootConnector1" presStyleLbl="node1" presStyleIdx="0" presStyleCnt="0"/>
      <dgm:spPr/>
    </dgm:pt>
    <dgm:pt modelId="{E5077930-4604-44EB-B3BC-76B37FF43BE2}" type="pres">
      <dgm:prSet presAssocID="{271AD3C8-EF28-44F2-9492-423FD83DF7B1}" presName="hierChild2" presStyleCnt="0"/>
      <dgm:spPr/>
    </dgm:pt>
    <dgm:pt modelId="{10E687B3-EC70-4D31-9D09-5C43E22C2653}" type="pres">
      <dgm:prSet presAssocID="{7CDDE585-777C-4382-BF9B-E795EE879332}" presName="Name37" presStyleLbl="parChTrans1D2" presStyleIdx="0" presStyleCnt="10"/>
      <dgm:spPr/>
    </dgm:pt>
    <dgm:pt modelId="{DE6A02CB-E5C5-46B6-B8F1-424C516D5B99}" type="pres">
      <dgm:prSet presAssocID="{DE48605B-43E8-40A1-8505-F93B759AFD6E}" presName="hierRoot2" presStyleCnt="0">
        <dgm:presLayoutVars>
          <dgm:hierBranch val="init"/>
        </dgm:presLayoutVars>
      </dgm:prSet>
      <dgm:spPr/>
    </dgm:pt>
    <dgm:pt modelId="{6D077942-DADD-4A4B-AEA8-DB4E74892845}" type="pres">
      <dgm:prSet presAssocID="{DE48605B-43E8-40A1-8505-F93B759AFD6E}" presName="rootComposite" presStyleCnt="0"/>
      <dgm:spPr/>
    </dgm:pt>
    <dgm:pt modelId="{51674786-FAB3-464D-825B-1A6A423A7A02}" type="pres">
      <dgm:prSet presAssocID="{DE48605B-43E8-40A1-8505-F93B759AFD6E}" presName="rootText" presStyleLbl="node2" presStyleIdx="0" presStyleCnt="10" custLinFactX="73012" custLinFactY="-200000" custLinFactNeighborX="100000" custLinFactNeighborY="-258793">
        <dgm:presLayoutVars>
          <dgm:chPref val="3"/>
        </dgm:presLayoutVars>
      </dgm:prSet>
      <dgm:spPr/>
    </dgm:pt>
    <dgm:pt modelId="{04987496-74CE-4382-9376-9A08508C867C}" type="pres">
      <dgm:prSet presAssocID="{DE48605B-43E8-40A1-8505-F93B759AFD6E}" presName="rootConnector" presStyleLbl="node2" presStyleIdx="0" presStyleCnt="10"/>
      <dgm:spPr/>
    </dgm:pt>
    <dgm:pt modelId="{BA913446-5678-4C67-B7EF-CFE48ED19B5B}" type="pres">
      <dgm:prSet presAssocID="{DE48605B-43E8-40A1-8505-F93B759AFD6E}" presName="hierChild4" presStyleCnt="0"/>
      <dgm:spPr/>
    </dgm:pt>
    <dgm:pt modelId="{AD1BE36E-D082-4745-8DD9-726A4876A961}" type="pres">
      <dgm:prSet presAssocID="{DE48605B-43E8-40A1-8505-F93B759AFD6E}" presName="hierChild5" presStyleCnt="0"/>
      <dgm:spPr/>
    </dgm:pt>
    <dgm:pt modelId="{3F0249C7-D100-48A6-9BAE-59F1B55F984A}" type="pres">
      <dgm:prSet presAssocID="{DCCA22CE-C2E9-4ED6-A49C-17405FECF93E}" presName="Name37" presStyleLbl="parChTrans1D2" presStyleIdx="1" presStyleCnt="10"/>
      <dgm:spPr/>
    </dgm:pt>
    <dgm:pt modelId="{75A94872-A8AC-41D7-9210-70A394E53ED7}" type="pres">
      <dgm:prSet presAssocID="{E9BBFC9D-7442-46E5-86D2-13A412A5F428}" presName="hierRoot2" presStyleCnt="0">
        <dgm:presLayoutVars>
          <dgm:hierBranch val="init"/>
        </dgm:presLayoutVars>
      </dgm:prSet>
      <dgm:spPr/>
    </dgm:pt>
    <dgm:pt modelId="{A5BD8F84-B07B-4F44-9537-8F183D9C9161}" type="pres">
      <dgm:prSet presAssocID="{E9BBFC9D-7442-46E5-86D2-13A412A5F428}" presName="rootComposite" presStyleCnt="0"/>
      <dgm:spPr/>
    </dgm:pt>
    <dgm:pt modelId="{F851A070-7E90-489A-9955-2E6BE6AA4733}" type="pres">
      <dgm:prSet presAssocID="{E9BBFC9D-7442-46E5-86D2-13A412A5F428}" presName="rootText" presStyleLbl="node2" presStyleIdx="1" presStyleCnt="10" custLinFactX="294309" custLinFactY="-200000" custLinFactNeighborX="300000" custLinFactNeighborY="-244294">
        <dgm:presLayoutVars>
          <dgm:chPref val="3"/>
        </dgm:presLayoutVars>
      </dgm:prSet>
      <dgm:spPr/>
    </dgm:pt>
    <dgm:pt modelId="{65911374-FC4C-41B4-A8E0-BF315527A413}" type="pres">
      <dgm:prSet presAssocID="{E9BBFC9D-7442-46E5-86D2-13A412A5F428}" presName="rootConnector" presStyleLbl="node2" presStyleIdx="1" presStyleCnt="10"/>
      <dgm:spPr/>
    </dgm:pt>
    <dgm:pt modelId="{305182E1-C7AF-4E2A-B0B8-64B89ACE5315}" type="pres">
      <dgm:prSet presAssocID="{E9BBFC9D-7442-46E5-86D2-13A412A5F428}" presName="hierChild4" presStyleCnt="0"/>
      <dgm:spPr/>
    </dgm:pt>
    <dgm:pt modelId="{2434AD3C-549C-4192-AF50-86C4ADCD0D95}" type="pres">
      <dgm:prSet presAssocID="{E9BBFC9D-7442-46E5-86D2-13A412A5F428}" presName="hierChild5" presStyleCnt="0"/>
      <dgm:spPr/>
    </dgm:pt>
    <dgm:pt modelId="{7EAD678E-33EF-4156-A2FF-DDF9E6D44F2A}" type="pres">
      <dgm:prSet presAssocID="{9F9D3862-2E62-4469-B6A3-16E08FDBEF91}" presName="Name37" presStyleLbl="parChTrans1D2" presStyleIdx="2" presStyleCnt="10"/>
      <dgm:spPr/>
    </dgm:pt>
    <dgm:pt modelId="{23368C4F-C218-4752-8A17-C74CC7CF482D}" type="pres">
      <dgm:prSet presAssocID="{63913634-5874-4EC9-9A5F-DA343DBFD2D7}" presName="hierRoot2" presStyleCnt="0">
        <dgm:presLayoutVars>
          <dgm:hierBranch val="init"/>
        </dgm:presLayoutVars>
      </dgm:prSet>
      <dgm:spPr/>
    </dgm:pt>
    <dgm:pt modelId="{F2AB0B22-B360-450D-B352-181CEB514711}" type="pres">
      <dgm:prSet presAssocID="{63913634-5874-4EC9-9A5F-DA343DBFD2D7}" presName="rootComposite" presStyleCnt="0"/>
      <dgm:spPr/>
    </dgm:pt>
    <dgm:pt modelId="{3998FDA1-F7FD-4767-8CC7-DE356F893F92}" type="pres">
      <dgm:prSet presAssocID="{63913634-5874-4EC9-9A5F-DA343DBFD2D7}" presName="rootText" presStyleLbl="node2" presStyleIdx="2" presStyleCnt="10" custLinFactNeighborX="-84184" custLinFactNeighborY="73705">
        <dgm:presLayoutVars>
          <dgm:chPref val="3"/>
        </dgm:presLayoutVars>
      </dgm:prSet>
      <dgm:spPr/>
    </dgm:pt>
    <dgm:pt modelId="{07DABC07-F9BF-48FD-B848-34A372698029}" type="pres">
      <dgm:prSet presAssocID="{63913634-5874-4EC9-9A5F-DA343DBFD2D7}" presName="rootConnector" presStyleLbl="node2" presStyleIdx="2" presStyleCnt="10"/>
      <dgm:spPr/>
    </dgm:pt>
    <dgm:pt modelId="{A567B7A9-38F4-45FE-9D22-9BE8B073A98F}" type="pres">
      <dgm:prSet presAssocID="{63913634-5874-4EC9-9A5F-DA343DBFD2D7}" presName="hierChild4" presStyleCnt="0"/>
      <dgm:spPr/>
    </dgm:pt>
    <dgm:pt modelId="{901A3E7F-6377-446D-921E-FA0A64F4D85E}" type="pres">
      <dgm:prSet presAssocID="{63913634-5874-4EC9-9A5F-DA343DBFD2D7}" presName="hierChild5" presStyleCnt="0"/>
      <dgm:spPr/>
    </dgm:pt>
    <dgm:pt modelId="{69471548-7D8A-4043-9715-479211993B8D}" type="pres">
      <dgm:prSet presAssocID="{025417F8-AA2B-4E02-9859-E7F6E83DE343}" presName="Name37" presStyleLbl="parChTrans1D2" presStyleIdx="3" presStyleCnt="10"/>
      <dgm:spPr/>
    </dgm:pt>
    <dgm:pt modelId="{0EFC412F-87ED-4F14-91B8-6397355D17B1}" type="pres">
      <dgm:prSet presAssocID="{F677C071-64D1-457E-9761-EDBB276DF74A}" presName="hierRoot2" presStyleCnt="0">
        <dgm:presLayoutVars>
          <dgm:hierBranch val="init"/>
        </dgm:presLayoutVars>
      </dgm:prSet>
      <dgm:spPr/>
    </dgm:pt>
    <dgm:pt modelId="{FF68F819-45B2-454A-B2B3-90A344569BC4}" type="pres">
      <dgm:prSet presAssocID="{F677C071-64D1-457E-9761-EDBB276DF74A}" presName="rootComposite" presStyleCnt="0"/>
      <dgm:spPr/>
    </dgm:pt>
    <dgm:pt modelId="{D3667874-5ABF-4C12-B3CB-0E9BD1AB091F}" type="pres">
      <dgm:prSet presAssocID="{F677C071-64D1-457E-9761-EDBB276DF74A}" presName="rootText" presStyleLbl="node2" presStyleIdx="3" presStyleCnt="10" custLinFactY="100000" custLinFactNeighborX="-58858" custLinFactNeighborY="171786">
        <dgm:presLayoutVars>
          <dgm:chPref val="3"/>
        </dgm:presLayoutVars>
      </dgm:prSet>
      <dgm:spPr/>
    </dgm:pt>
    <dgm:pt modelId="{942B69C2-76F4-4F55-B375-527306050257}" type="pres">
      <dgm:prSet presAssocID="{F677C071-64D1-457E-9761-EDBB276DF74A}" presName="rootConnector" presStyleLbl="node2" presStyleIdx="3" presStyleCnt="10"/>
      <dgm:spPr/>
    </dgm:pt>
    <dgm:pt modelId="{B41918B1-8C83-4661-95B8-6FBFF62ACE06}" type="pres">
      <dgm:prSet presAssocID="{F677C071-64D1-457E-9761-EDBB276DF74A}" presName="hierChild4" presStyleCnt="0"/>
      <dgm:spPr/>
    </dgm:pt>
    <dgm:pt modelId="{83D654D8-4408-4535-9E2F-D3828A12B614}" type="pres">
      <dgm:prSet presAssocID="{F677C071-64D1-457E-9761-EDBB276DF74A}" presName="hierChild5" presStyleCnt="0"/>
      <dgm:spPr/>
    </dgm:pt>
    <dgm:pt modelId="{93CF450C-931E-4C9D-A3AB-496E2673830B}" type="pres">
      <dgm:prSet presAssocID="{17ABB91C-0AAC-4367-9BB9-6A6B6ECB686B}" presName="Name37" presStyleLbl="parChTrans1D2" presStyleIdx="4" presStyleCnt="10"/>
      <dgm:spPr/>
    </dgm:pt>
    <dgm:pt modelId="{4F37E6CC-BDB5-4728-8B36-D6C3955E5E4C}" type="pres">
      <dgm:prSet presAssocID="{DCCAEC8A-C0CD-4C59-A153-F87C26BC5B5D}" presName="hierRoot2" presStyleCnt="0">
        <dgm:presLayoutVars>
          <dgm:hierBranch val="init"/>
        </dgm:presLayoutVars>
      </dgm:prSet>
      <dgm:spPr/>
    </dgm:pt>
    <dgm:pt modelId="{BFE05EBC-818B-4340-B99B-2BAAB2A1C266}" type="pres">
      <dgm:prSet presAssocID="{DCCAEC8A-C0CD-4C59-A153-F87C26BC5B5D}" presName="rootComposite" presStyleCnt="0"/>
      <dgm:spPr/>
    </dgm:pt>
    <dgm:pt modelId="{8C97E7B8-8D11-4E5E-87E8-097D95A6A532}" type="pres">
      <dgm:prSet presAssocID="{DCCAEC8A-C0CD-4C59-A153-F87C26BC5B5D}" presName="rootText" presStyleLbl="node2" presStyleIdx="4" presStyleCnt="10" custLinFactY="200000" custLinFactNeighborX="16836" custLinFactNeighborY="202916">
        <dgm:presLayoutVars>
          <dgm:chPref val="3"/>
        </dgm:presLayoutVars>
      </dgm:prSet>
      <dgm:spPr/>
    </dgm:pt>
    <dgm:pt modelId="{AEE5BA6B-0F24-4B9B-8515-EBB7BE575DA0}" type="pres">
      <dgm:prSet presAssocID="{DCCAEC8A-C0CD-4C59-A153-F87C26BC5B5D}" presName="rootConnector" presStyleLbl="node2" presStyleIdx="4" presStyleCnt="10"/>
      <dgm:spPr/>
    </dgm:pt>
    <dgm:pt modelId="{758286B5-E62E-4D89-ABE8-6C47AB3139BE}" type="pres">
      <dgm:prSet presAssocID="{DCCAEC8A-C0CD-4C59-A153-F87C26BC5B5D}" presName="hierChild4" presStyleCnt="0"/>
      <dgm:spPr/>
    </dgm:pt>
    <dgm:pt modelId="{8BA04901-30F6-4C1D-8571-76AE6191A3BA}" type="pres">
      <dgm:prSet presAssocID="{DCCAEC8A-C0CD-4C59-A153-F87C26BC5B5D}" presName="hierChild5" presStyleCnt="0"/>
      <dgm:spPr/>
    </dgm:pt>
    <dgm:pt modelId="{39DFDCC7-8744-4E03-B24D-954913880B0A}" type="pres">
      <dgm:prSet presAssocID="{1314BE11-FDCA-4BD8-877E-613295C4F8C7}" presName="Name37" presStyleLbl="parChTrans1D2" presStyleIdx="5" presStyleCnt="10"/>
      <dgm:spPr/>
    </dgm:pt>
    <dgm:pt modelId="{19117789-2828-4BCC-9664-AA7AE02A50B2}" type="pres">
      <dgm:prSet presAssocID="{F501B8E8-6D6F-4BBA-9370-6B9BB0F6A207}" presName="hierRoot2" presStyleCnt="0">
        <dgm:presLayoutVars>
          <dgm:hierBranch val="init"/>
        </dgm:presLayoutVars>
      </dgm:prSet>
      <dgm:spPr/>
    </dgm:pt>
    <dgm:pt modelId="{4F0FF654-45CC-4709-9477-75F637FE379B}" type="pres">
      <dgm:prSet presAssocID="{F501B8E8-6D6F-4BBA-9370-6B9BB0F6A207}" presName="rootComposite" presStyleCnt="0"/>
      <dgm:spPr/>
    </dgm:pt>
    <dgm:pt modelId="{AEF75C23-C34D-4C30-884A-560E51096995}" type="pres">
      <dgm:prSet presAssocID="{F501B8E8-6D6F-4BBA-9370-6B9BB0F6A207}" presName="rootText" presStyleLbl="node2" presStyleIdx="5" presStyleCnt="10" custLinFactX="29996" custLinFactY="100000" custLinFactNeighborX="100000" custLinFactNeighborY="134321">
        <dgm:presLayoutVars>
          <dgm:chPref val="3"/>
        </dgm:presLayoutVars>
      </dgm:prSet>
      <dgm:spPr/>
    </dgm:pt>
    <dgm:pt modelId="{D9460FC0-C78C-4E22-B8AE-2637FC658211}" type="pres">
      <dgm:prSet presAssocID="{F501B8E8-6D6F-4BBA-9370-6B9BB0F6A207}" presName="rootConnector" presStyleLbl="node2" presStyleIdx="5" presStyleCnt="10"/>
      <dgm:spPr/>
    </dgm:pt>
    <dgm:pt modelId="{FA64A193-2A24-4C20-8F3C-EEE4B85B8AE4}" type="pres">
      <dgm:prSet presAssocID="{F501B8E8-6D6F-4BBA-9370-6B9BB0F6A207}" presName="hierChild4" presStyleCnt="0"/>
      <dgm:spPr/>
    </dgm:pt>
    <dgm:pt modelId="{657353B6-4AF0-4601-926D-B78BEEC08DFE}" type="pres">
      <dgm:prSet presAssocID="{F501B8E8-6D6F-4BBA-9370-6B9BB0F6A207}" presName="hierChild5" presStyleCnt="0"/>
      <dgm:spPr/>
    </dgm:pt>
    <dgm:pt modelId="{2A7DE30B-96DA-4B22-A3AD-DAEF18627AB4}" type="pres">
      <dgm:prSet presAssocID="{40A4C7C7-35FC-4978-94BD-32A10315B593}" presName="Name37" presStyleLbl="parChTrans1D2" presStyleIdx="6" presStyleCnt="10"/>
      <dgm:spPr/>
    </dgm:pt>
    <dgm:pt modelId="{B1234D0F-81BC-484C-829C-5CBFAF03E5A7}" type="pres">
      <dgm:prSet presAssocID="{2BB26F37-9A3A-4B85-BCF9-A905D6E84C4A}" presName="hierRoot2" presStyleCnt="0">
        <dgm:presLayoutVars>
          <dgm:hierBranch val="init"/>
        </dgm:presLayoutVars>
      </dgm:prSet>
      <dgm:spPr/>
    </dgm:pt>
    <dgm:pt modelId="{1476F3CB-30B3-40A2-8F74-91F3AFF92F72}" type="pres">
      <dgm:prSet presAssocID="{2BB26F37-9A3A-4B85-BCF9-A905D6E84C4A}" presName="rootComposite" presStyleCnt="0"/>
      <dgm:spPr/>
    </dgm:pt>
    <dgm:pt modelId="{3A8C3B63-F13E-40C2-9161-B01F820ED6B0}" type="pres">
      <dgm:prSet presAssocID="{2BB26F37-9A3A-4B85-BCF9-A905D6E84C4A}" presName="rootText" presStyleLbl="node2" presStyleIdx="6" presStyleCnt="10" custLinFactX="-206156" custLinFactY="-77801" custLinFactNeighborX="-300000" custLinFactNeighborY="-100000">
        <dgm:presLayoutVars>
          <dgm:chPref val="3"/>
        </dgm:presLayoutVars>
      </dgm:prSet>
      <dgm:spPr/>
    </dgm:pt>
    <dgm:pt modelId="{B1D198E3-B4A7-46FC-B414-1AE7A4E49AB9}" type="pres">
      <dgm:prSet presAssocID="{2BB26F37-9A3A-4B85-BCF9-A905D6E84C4A}" presName="rootConnector" presStyleLbl="node2" presStyleIdx="6" presStyleCnt="10"/>
      <dgm:spPr/>
    </dgm:pt>
    <dgm:pt modelId="{A5D82266-3E3C-4135-8D6A-A07EB2B5BB7A}" type="pres">
      <dgm:prSet presAssocID="{2BB26F37-9A3A-4B85-BCF9-A905D6E84C4A}" presName="hierChild4" presStyleCnt="0"/>
      <dgm:spPr/>
    </dgm:pt>
    <dgm:pt modelId="{F3B9FE87-1908-4205-B42A-D8689CC26CD2}" type="pres">
      <dgm:prSet presAssocID="{2BB26F37-9A3A-4B85-BCF9-A905D6E84C4A}" presName="hierChild5" presStyleCnt="0"/>
      <dgm:spPr/>
    </dgm:pt>
    <dgm:pt modelId="{93E989D0-F1FF-418D-8F75-D7E0643823BB}" type="pres">
      <dgm:prSet presAssocID="{D8A46BDC-F9C6-4952-88B5-1C1F4C521624}" presName="Name37" presStyleLbl="parChTrans1D2" presStyleIdx="7" presStyleCnt="10"/>
      <dgm:spPr/>
    </dgm:pt>
    <dgm:pt modelId="{71641900-EF72-496F-8A5D-DBBC3D002838}" type="pres">
      <dgm:prSet presAssocID="{4847DC62-C10A-4924-9CC2-4D43C21C1546}" presName="hierRoot2" presStyleCnt="0">
        <dgm:presLayoutVars>
          <dgm:hierBranch val="init"/>
        </dgm:presLayoutVars>
      </dgm:prSet>
      <dgm:spPr/>
    </dgm:pt>
    <dgm:pt modelId="{60D8393C-8475-41D1-9861-04B073207155}" type="pres">
      <dgm:prSet presAssocID="{4847DC62-C10A-4924-9CC2-4D43C21C1546}" presName="rootComposite" presStyleCnt="0"/>
      <dgm:spPr/>
    </dgm:pt>
    <dgm:pt modelId="{67CF1D16-A3A5-4588-B31A-5A9201DA170B}" type="pres">
      <dgm:prSet presAssocID="{4847DC62-C10A-4924-9CC2-4D43C21C1546}" presName="rootText" presStyleLbl="node2" presStyleIdx="7" presStyleCnt="10" custLinFactX="-100000" custLinFactY="-96534" custLinFactNeighborX="-143134" custLinFactNeighborY="-100000">
        <dgm:presLayoutVars>
          <dgm:chPref val="3"/>
        </dgm:presLayoutVars>
      </dgm:prSet>
      <dgm:spPr/>
    </dgm:pt>
    <dgm:pt modelId="{1F0B9B45-F9FB-41A6-8BF2-B435CE22A868}" type="pres">
      <dgm:prSet presAssocID="{4847DC62-C10A-4924-9CC2-4D43C21C1546}" presName="rootConnector" presStyleLbl="node2" presStyleIdx="7" presStyleCnt="10"/>
      <dgm:spPr/>
    </dgm:pt>
    <dgm:pt modelId="{6F369B69-AA42-4957-91D5-92985F45F75C}" type="pres">
      <dgm:prSet presAssocID="{4847DC62-C10A-4924-9CC2-4D43C21C1546}" presName="hierChild4" presStyleCnt="0"/>
      <dgm:spPr/>
    </dgm:pt>
    <dgm:pt modelId="{DB84A04D-210B-4ED5-952F-CFE30AD36FCD}" type="pres">
      <dgm:prSet presAssocID="{4847DC62-C10A-4924-9CC2-4D43C21C1546}" presName="hierChild5" presStyleCnt="0"/>
      <dgm:spPr/>
    </dgm:pt>
    <dgm:pt modelId="{1BF398A1-8CE3-47DE-B70D-86A4AF0E0FC5}" type="pres">
      <dgm:prSet presAssocID="{FFB6B509-93E9-468A-A5EA-1F7C4817F6E0}" presName="Name37" presStyleLbl="parChTrans1D2" presStyleIdx="8" presStyleCnt="10"/>
      <dgm:spPr/>
    </dgm:pt>
    <dgm:pt modelId="{21246B57-B7FA-4FC8-A814-F26EFD870FB3}" type="pres">
      <dgm:prSet presAssocID="{EE736CE9-C1BC-4580-A945-C26C59B17F00}" presName="hierRoot2" presStyleCnt="0">
        <dgm:presLayoutVars>
          <dgm:hierBranch val="init"/>
        </dgm:presLayoutVars>
      </dgm:prSet>
      <dgm:spPr/>
    </dgm:pt>
    <dgm:pt modelId="{59DF9D1A-E8CE-416A-9A89-FB3E11DFCF3B}" type="pres">
      <dgm:prSet presAssocID="{EE736CE9-C1BC-4580-A945-C26C59B17F00}" presName="rootComposite" presStyleCnt="0"/>
      <dgm:spPr/>
    </dgm:pt>
    <dgm:pt modelId="{717F9623-7F65-44A7-BDEA-26A1D9EC670E}" type="pres">
      <dgm:prSet presAssocID="{EE736CE9-C1BC-4580-A945-C26C59B17F00}" presName="rootText" presStyleLbl="node2" presStyleIdx="8" presStyleCnt="10" custLinFactX="-11241" custLinFactY="-100000" custLinFactNeighborX="-100000" custLinFactNeighborY="-152732">
        <dgm:presLayoutVars>
          <dgm:chPref val="3"/>
        </dgm:presLayoutVars>
      </dgm:prSet>
      <dgm:spPr/>
    </dgm:pt>
    <dgm:pt modelId="{BD1CCFB7-F94E-48DB-A74C-43C6A03292B1}" type="pres">
      <dgm:prSet presAssocID="{EE736CE9-C1BC-4580-A945-C26C59B17F00}" presName="rootConnector" presStyleLbl="node2" presStyleIdx="8" presStyleCnt="10"/>
      <dgm:spPr/>
    </dgm:pt>
    <dgm:pt modelId="{E314A5B9-A9BE-40D8-A64E-6F57E3E96439}" type="pres">
      <dgm:prSet presAssocID="{EE736CE9-C1BC-4580-A945-C26C59B17F00}" presName="hierChild4" presStyleCnt="0"/>
      <dgm:spPr/>
    </dgm:pt>
    <dgm:pt modelId="{ABB20D3D-F96F-491B-8367-E5035E599D0F}" type="pres">
      <dgm:prSet presAssocID="{EE736CE9-C1BC-4580-A945-C26C59B17F00}" presName="hierChild5" presStyleCnt="0"/>
      <dgm:spPr/>
    </dgm:pt>
    <dgm:pt modelId="{964FB702-83B9-4349-B171-980D5D80E47D}" type="pres">
      <dgm:prSet presAssocID="{AA5E48D6-DA47-4DD8-9D70-68053D89363A}" presName="Name37" presStyleLbl="parChTrans1D2" presStyleIdx="9" presStyleCnt="10"/>
      <dgm:spPr/>
    </dgm:pt>
    <dgm:pt modelId="{6BDA9CFC-2437-46C6-AC3D-E94DBE00F44B}" type="pres">
      <dgm:prSet presAssocID="{EA05BD9B-BCD4-4697-B9FC-1AD5DA31442C}" presName="hierRoot2" presStyleCnt="0">
        <dgm:presLayoutVars>
          <dgm:hierBranch val="init"/>
        </dgm:presLayoutVars>
      </dgm:prSet>
      <dgm:spPr/>
    </dgm:pt>
    <dgm:pt modelId="{22BB4D5B-E738-4324-9B17-A27F26734DD6}" type="pres">
      <dgm:prSet presAssocID="{EA05BD9B-BCD4-4697-B9FC-1AD5DA31442C}" presName="rootComposite" presStyleCnt="0"/>
      <dgm:spPr/>
    </dgm:pt>
    <dgm:pt modelId="{2F8D08FB-25E1-4EBA-A8B5-C6A09FA1183A}" type="pres">
      <dgm:prSet presAssocID="{EA05BD9B-BCD4-4697-B9FC-1AD5DA31442C}" presName="rootText" presStyleLbl="node2" presStyleIdx="9" presStyleCnt="10" custLinFactX="-100000" custLinFactNeighborX="-122874" custLinFactNeighborY="-9206">
        <dgm:presLayoutVars>
          <dgm:chPref val="3"/>
        </dgm:presLayoutVars>
      </dgm:prSet>
      <dgm:spPr/>
    </dgm:pt>
    <dgm:pt modelId="{0286396D-E883-43AB-90A4-7AD3175C41C0}" type="pres">
      <dgm:prSet presAssocID="{EA05BD9B-BCD4-4697-B9FC-1AD5DA31442C}" presName="rootConnector" presStyleLbl="node2" presStyleIdx="9" presStyleCnt="10"/>
      <dgm:spPr/>
    </dgm:pt>
    <dgm:pt modelId="{2314A279-367D-4ABE-A381-B208C771ED8F}" type="pres">
      <dgm:prSet presAssocID="{EA05BD9B-BCD4-4697-B9FC-1AD5DA31442C}" presName="hierChild4" presStyleCnt="0"/>
      <dgm:spPr/>
    </dgm:pt>
    <dgm:pt modelId="{7361027C-21B1-49B4-9FEE-2E1028EDEFAA}" type="pres">
      <dgm:prSet presAssocID="{EA05BD9B-BCD4-4697-B9FC-1AD5DA31442C}" presName="hierChild5" presStyleCnt="0"/>
      <dgm:spPr/>
    </dgm:pt>
    <dgm:pt modelId="{E4A0D24C-73BE-487D-A696-42C59D2DC9F0}" type="pres">
      <dgm:prSet presAssocID="{271AD3C8-EF28-44F2-9492-423FD83DF7B1}" presName="hierChild3" presStyleCnt="0"/>
      <dgm:spPr/>
    </dgm:pt>
  </dgm:ptLst>
  <dgm:cxnLst>
    <dgm:cxn modelId="{8D06BB05-9A6B-4EE8-B1A5-32FF254615B6}" type="presOf" srcId="{025417F8-AA2B-4E02-9859-E7F6E83DE343}" destId="{69471548-7D8A-4043-9715-479211993B8D}" srcOrd="0" destOrd="0" presId="urn:microsoft.com/office/officeart/2005/8/layout/orgChart1"/>
    <dgm:cxn modelId="{E1081E08-B54E-4319-AEB4-EF5A708DDAFD}" srcId="{271AD3C8-EF28-44F2-9492-423FD83DF7B1}" destId="{2BB26F37-9A3A-4B85-BCF9-A905D6E84C4A}" srcOrd="6" destOrd="0" parTransId="{40A4C7C7-35FC-4978-94BD-32A10315B593}" sibTransId="{CDB55C56-B8DE-4552-B66E-D3124669025F}"/>
    <dgm:cxn modelId="{C85C590C-909B-4441-8E66-C1FB7C56118F}" srcId="{271AD3C8-EF28-44F2-9492-423FD83DF7B1}" destId="{F501B8E8-6D6F-4BBA-9370-6B9BB0F6A207}" srcOrd="5" destOrd="0" parTransId="{1314BE11-FDCA-4BD8-877E-613295C4F8C7}" sibTransId="{361AA512-06CA-48F3-B577-D5FBE1094268}"/>
    <dgm:cxn modelId="{17E0B10C-A1ED-4C68-979C-6112FD93792E}" type="presOf" srcId="{63913634-5874-4EC9-9A5F-DA343DBFD2D7}" destId="{3998FDA1-F7FD-4767-8CC7-DE356F893F92}" srcOrd="0" destOrd="0" presId="urn:microsoft.com/office/officeart/2005/8/layout/orgChart1"/>
    <dgm:cxn modelId="{ED80B916-B488-4910-969B-9F40990360A0}" type="presOf" srcId="{7CDDE585-777C-4382-BF9B-E795EE879332}" destId="{10E687B3-EC70-4D31-9D09-5C43E22C2653}" srcOrd="0" destOrd="0" presId="urn:microsoft.com/office/officeart/2005/8/layout/orgChart1"/>
    <dgm:cxn modelId="{0CE1FC25-E27E-4444-9656-85522793A58E}" type="presOf" srcId="{9F9D3862-2E62-4469-B6A3-16E08FDBEF91}" destId="{7EAD678E-33EF-4156-A2FF-DDF9E6D44F2A}" srcOrd="0" destOrd="0" presId="urn:microsoft.com/office/officeart/2005/8/layout/orgChart1"/>
    <dgm:cxn modelId="{1CF03829-D0C7-4DB7-9BAE-1253A735A4B7}" type="presOf" srcId="{FFB6B509-93E9-468A-A5EA-1F7C4817F6E0}" destId="{1BF398A1-8CE3-47DE-B70D-86A4AF0E0FC5}" srcOrd="0" destOrd="0" presId="urn:microsoft.com/office/officeart/2005/8/layout/orgChart1"/>
    <dgm:cxn modelId="{782D322A-5396-48B4-AEA7-9C38FEAE7AFF}" type="presOf" srcId="{F501B8E8-6D6F-4BBA-9370-6B9BB0F6A207}" destId="{D9460FC0-C78C-4E22-B8AE-2637FC658211}" srcOrd="1" destOrd="0" presId="urn:microsoft.com/office/officeart/2005/8/layout/orgChart1"/>
    <dgm:cxn modelId="{5F0CD232-897A-4BC7-BA3C-222ED8FB505C}" type="presOf" srcId="{1314BE11-FDCA-4BD8-877E-613295C4F8C7}" destId="{39DFDCC7-8744-4E03-B24D-954913880B0A}" srcOrd="0" destOrd="0" presId="urn:microsoft.com/office/officeart/2005/8/layout/orgChart1"/>
    <dgm:cxn modelId="{7370283F-DD3A-4F56-9916-53179974D873}" type="presOf" srcId="{DE48605B-43E8-40A1-8505-F93B759AFD6E}" destId="{51674786-FAB3-464D-825B-1A6A423A7A02}" srcOrd="0" destOrd="0" presId="urn:microsoft.com/office/officeart/2005/8/layout/orgChart1"/>
    <dgm:cxn modelId="{CF0E8A40-B992-4B9C-954C-D5DE5626BFB1}" type="presOf" srcId="{EE736CE9-C1BC-4580-A945-C26C59B17F00}" destId="{717F9623-7F65-44A7-BDEA-26A1D9EC670E}" srcOrd="0" destOrd="0" presId="urn:microsoft.com/office/officeart/2005/8/layout/orgChart1"/>
    <dgm:cxn modelId="{1544DB5D-9B8F-4FEE-845B-2913D01BBBFB}" srcId="{271AD3C8-EF28-44F2-9492-423FD83DF7B1}" destId="{EE736CE9-C1BC-4580-A945-C26C59B17F00}" srcOrd="8" destOrd="0" parTransId="{FFB6B509-93E9-468A-A5EA-1F7C4817F6E0}" sibTransId="{024BDB3D-AFDB-43F1-92B7-F7861102FAE5}"/>
    <dgm:cxn modelId="{07209262-25D0-48C5-A0D8-71939398E58A}" type="presOf" srcId="{EA05BD9B-BCD4-4697-B9FC-1AD5DA31442C}" destId="{2F8D08FB-25E1-4EBA-A8B5-C6A09FA1183A}" srcOrd="0" destOrd="0" presId="urn:microsoft.com/office/officeart/2005/8/layout/orgChart1"/>
    <dgm:cxn modelId="{88095A63-44CC-422F-8ECD-24A03D5C0E9B}" type="presOf" srcId="{EA05BD9B-BCD4-4697-B9FC-1AD5DA31442C}" destId="{0286396D-E883-43AB-90A4-7AD3175C41C0}" srcOrd="1" destOrd="0" presId="urn:microsoft.com/office/officeart/2005/8/layout/orgChart1"/>
    <dgm:cxn modelId="{3B4D2B46-6511-46A2-AFB3-DCB547399FCE}" srcId="{E365B23C-40AF-48B0-8925-53942CCC1724}" destId="{271AD3C8-EF28-44F2-9492-423FD83DF7B1}" srcOrd="0" destOrd="0" parTransId="{3FE1D124-85BF-4D94-B8BD-E6E600F41B86}" sibTransId="{F3154C55-B03F-4BAA-B2BE-3F8036D51886}"/>
    <dgm:cxn modelId="{02158E66-CA7B-4AED-BDA9-56DE78655BBE}" srcId="{271AD3C8-EF28-44F2-9492-423FD83DF7B1}" destId="{EA05BD9B-BCD4-4697-B9FC-1AD5DA31442C}" srcOrd="9" destOrd="0" parTransId="{AA5E48D6-DA47-4DD8-9D70-68053D89363A}" sibTransId="{7C645C57-4FB2-4616-B26F-8845D945BCCC}"/>
    <dgm:cxn modelId="{76216E4D-75CE-49F4-AA99-AEF549545F65}" type="presOf" srcId="{E9BBFC9D-7442-46E5-86D2-13A412A5F428}" destId="{F851A070-7E90-489A-9955-2E6BE6AA4733}" srcOrd="0" destOrd="0" presId="urn:microsoft.com/office/officeart/2005/8/layout/orgChart1"/>
    <dgm:cxn modelId="{B6B2706D-EA28-4E80-8E4C-9C3C12C0B7CC}" srcId="{271AD3C8-EF28-44F2-9492-423FD83DF7B1}" destId="{DCCAEC8A-C0CD-4C59-A153-F87C26BC5B5D}" srcOrd="4" destOrd="0" parTransId="{17ABB91C-0AAC-4367-9BB9-6A6B6ECB686B}" sibTransId="{E06114A7-59BC-43F5-831B-16ABE59DD9B7}"/>
    <dgm:cxn modelId="{50692750-2DB9-4F3E-B2D4-CC0EE609CDB6}" type="presOf" srcId="{D8A46BDC-F9C6-4952-88B5-1C1F4C521624}" destId="{93E989D0-F1FF-418D-8F75-D7E0643823BB}" srcOrd="0" destOrd="0" presId="urn:microsoft.com/office/officeart/2005/8/layout/orgChart1"/>
    <dgm:cxn modelId="{96A46B71-4D07-4BD8-895B-496ABE3FA9C8}" type="presOf" srcId="{F677C071-64D1-457E-9761-EDBB276DF74A}" destId="{942B69C2-76F4-4F55-B375-527306050257}" srcOrd="1" destOrd="0" presId="urn:microsoft.com/office/officeart/2005/8/layout/orgChart1"/>
    <dgm:cxn modelId="{087ADB78-93A0-4A74-9DDC-063CF4FD7A7F}" type="presOf" srcId="{DE48605B-43E8-40A1-8505-F93B759AFD6E}" destId="{04987496-74CE-4382-9376-9A08508C867C}" srcOrd="1" destOrd="0" presId="urn:microsoft.com/office/officeart/2005/8/layout/orgChart1"/>
    <dgm:cxn modelId="{4A68AC7F-B6ED-4BB9-9893-773CD9483D33}" type="presOf" srcId="{271AD3C8-EF28-44F2-9492-423FD83DF7B1}" destId="{CB46A62D-76C4-41D9-A4E0-AC78CD05F5FE}" srcOrd="0" destOrd="0" presId="urn:microsoft.com/office/officeart/2005/8/layout/orgChart1"/>
    <dgm:cxn modelId="{49022A81-8F5F-4345-B6F4-BFDFDC5B68D7}" type="presOf" srcId="{DCCAEC8A-C0CD-4C59-A153-F87C26BC5B5D}" destId="{AEE5BA6B-0F24-4B9B-8515-EBB7BE575DA0}" srcOrd="1" destOrd="0" presId="urn:microsoft.com/office/officeart/2005/8/layout/orgChart1"/>
    <dgm:cxn modelId="{3F925586-7625-4230-8D60-7A4B81832D65}" type="presOf" srcId="{2BB26F37-9A3A-4B85-BCF9-A905D6E84C4A}" destId="{B1D198E3-B4A7-46FC-B414-1AE7A4E49AB9}" srcOrd="1" destOrd="0" presId="urn:microsoft.com/office/officeart/2005/8/layout/orgChart1"/>
    <dgm:cxn modelId="{2BAC3D88-3FFD-42AC-B2CF-E461F3D7067B}" srcId="{271AD3C8-EF28-44F2-9492-423FD83DF7B1}" destId="{F677C071-64D1-457E-9761-EDBB276DF74A}" srcOrd="3" destOrd="0" parTransId="{025417F8-AA2B-4E02-9859-E7F6E83DE343}" sibTransId="{F8054C8E-7B53-4ED8-B1EE-22565350896E}"/>
    <dgm:cxn modelId="{931C01A0-567A-4ACF-8A60-9819B6ED88FC}" type="presOf" srcId="{40A4C7C7-35FC-4978-94BD-32A10315B593}" destId="{2A7DE30B-96DA-4B22-A3AD-DAEF18627AB4}" srcOrd="0" destOrd="0" presId="urn:microsoft.com/office/officeart/2005/8/layout/orgChart1"/>
    <dgm:cxn modelId="{FE74F0A2-4751-407E-8AA2-52DBE57613F8}" srcId="{271AD3C8-EF28-44F2-9492-423FD83DF7B1}" destId="{E9BBFC9D-7442-46E5-86D2-13A412A5F428}" srcOrd="1" destOrd="0" parTransId="{DCCA22CE-C2E9-4ED6-A49C-17405FECF93E}" sibTransId="{B330FC93-7564-457D-A564-A4C644CB07CC}"/>
    <dgm:cxn modelId="{2C2065AA-853D-4FD6-B976-2FF4BC75469D}" type="presOf" srcId="{F677C071-64D1-457E-9761-EDBB276DF74A}" destId="{D3667874-5ABF-4C12-B3CB-0E9BD1AB091F}" srcOrd="0" destOrd="0" presId="urn:microsoft.com/office/officeart/2005/8/layout/orgChart1"/>
    <dgm:cxn modelId="{B20A07B0-387B-4A06-AB00-1491418F5467}" type="presOf" srcId="{17ABB91C-0AAC-4367-9BB9-6A6B6ECB686B}" destId="{93CF450C-931E-4C9D-A3AB-496E2673830B}" srcOrd="0" destOrd="0" presId="urn:microsoft.com/office/officeart/2005/8/layout/orgChart1"/>
    <dgm:cxn modelId="{6F40ADB4-C3DF-4170-9F96-B850ADF340E9}" type="presOf" srcId="{E365B23C-40AF-48B0-8925-53942CCC1724}" destId="{13AAD24E-998E-4CB6-81AD-CAEAB690F6AB}" srcOrd="0" destOrd="0" presId="urn:microsoft.com/office/officeart/2005/8/layout/orgChart1"/>
    <dgm:cxn modelId="{A9B847B6-332E-46B2-8458-BA1F2DBEFBE2}" type="presOf" srcId="{E9BBFC9D-7442-46E5-86D2-13A412A5F428}" destId="{65911374-FC4C-41B4-A8E0-BF315527A413}" srcOrd="1" destOrd="0" presId="urn:microsoft.com/office/officeart/2005/8/layout/orgChart1"/>
    <dgm:cxn modelId="{2A861CC5-EF99-4799-8CAF-1781E1131F00}" type="presOf" srcId="{4847DC62-C10A-4924-9CC2-4D43C21C1546}" destId="{67CF1D16-A3A5-4588-B31A-5A9201DA170B}" srcOrd="0" destOrd="0" presId="urn:microsoft.com/office/officeart/2005/8/layout/orgChart1"/>
    <dgm:cxn modelId="{BE9A4BC7-5334-4E34-953D-50C552E21028}" type="presOf" srcId="{2BB26F37-9A3A-4B85-BCF9-A905D6E84C4A}" destId="{3A8C3B63-F13E-40C2-9161-B01F820ED6B0}" srcOrd="0" destOrd="0" presId="urn:microsoft.com/office/officeart/2005/8/layout/orgChart1"/>
    <dgm:cxn modelId="{7AE159CA-F5F6-4092-B9CD-263406EA7800}" srcId="{271AD3C8-EF28-44F2-9492-423FD83DF7B1}" destId="{63913634-5874-4EC9-9A5F-DA343DBFD2D7}" srcOrd="2" destOrd="0" parTransId="{9F9D3862-2E62-4469-B6A3-16E08FDBEF91}" sibTransId="{AA0C3A59-D3A4-4770-8DDE-39295842A32E}"/>
    <dgm:cxn modelId="{485CC3CC-9FB5-4826-ACCD-32F981350CB0}" type="presOf" srcId="{DCCAEC8A-C0CD-4C59-A153-F87C26BC5B5D}" destId="{8C97E7B8-8D11-4E5E-87E8-097D95A6A532}" srcOrd="0" destOrd="0" presId="urn:microsoft.com/office/officeart/2005/8/layout/orgChart1"/>
    <dgm:cxn modelId="{50B810D1-3ABE-48C9-A763-06790B047D6B}" srcId="{271AD3C8-EF28-44F2-9492-423FD83DF7B1}" destId="{4847DC62-C10A-4924-9CC2-4D43C21C1546}" srcOrd="7" destOrd="0" parTransId="{D8A46BDC-F9C6-4952-88B5-1C1F4C521624}" sibTransId="{0FBC2FDB-BDCC-4C94-9CCB-1C47AA8A264A}"/>
    <dgm:cxn modelId="{159DBED2-C5D3-4730-9F90-03E2D0E11E76}" type="presOf" srcId="{271AD3C8-EF28-44F2-9492-423FD83DF7B1}" destId="{BE60ECE0-1A87-4A9B-A510-2391CD16B0B1}" srcOrd="1" destOrd="0" presId="urn:microsoft.com/office/officeart/2005/8/layout/orgChart1"/>
    <dgm:cxn modelId="{AE02B9DE-2DA9-4812-B000-71760F40A41C}" type="presOf" srcId="{F501B8E8-6D6F-4BBA-9370-6B9BB0F6A207}" destId="{AEF75C23-C34D-4C30-884A-560E51096995}" srcOrd="0" destOrd="0" presId="urn:microsoft.com/office/officeart/2005/8/layout/orgChart1"/>
    <dgm:cxn modelId="{351624E0-ADC1-47E2-813C-7A5798756936}" type="presOf" srcId="{EE736CE9-C1BC-4580-A945-C26C59B17F00}" destId="{BD1CCFB7-F94E-48DB-A74C-43C6A03292B1}" srcOrd="1" destOrd="0" presId="urn:microsoft.com/office/officeart/2005/8/layout/orgChart1"/>
    <dgm:cxn modelId="{CFC579EC-9FFF-4340-86BF-FCB4E7A7E7C4}" type="presOf" srcId="{AA5E48D6-DA47-4DD8-9D70-68053D89363A}" destId="{964FB702-83B9-4349-B171-980D5D80E47D}" srcOrd="0" destOrd="0" presId="urn:microsoft.com/office/officeart/2005/8/layout/orgChart1"/>
    <dgm:cxn modelId="{585CCDF0-59DE-4415-9CD4-70D0BB6964B3}" type="presOf" srcId="{63913634-5874-4EC9-9A5F-DA343DBFD2D7}" destId="{07DABC07-F9BF-48FD-B848-34A372698029}" srcOrd="1" destOrd="0" presId="urn:microsoft.com/office/officeart/2005/8/layout/orgChart1"/>
    <dgm:cxn modelId="{C5082FF9-54D3-4CDF-B720-FCEB4687187A}" type="presOf" srcId="{4847DC62-C10A-4924-9CC2-4D43C21C1546}" destId="{1F0B9B45-F9FB-41A6-8BF2-B435CE22A868}" srcOrd="1" destOrd="0" presId="urn:microsoft.com/office/officeart/2005/8/layout/orgChart1"/>
    <dgm:cxn modelId="{A18906FA-1D7F-480C-AFD0-EB238EB552C2}" type="presOf" srcId="{DCCA22CE-C2E9-4ED6-A49C-17405FECF93E}" destId="{3F0249C7-D100-48A6-9BAE-59F1B55F984A}" srcOrd="0" destOrd="0" presId="urn:microsoft.com/office/officeart/2005/8/layout/orgChart1"/>
    <dgm:cxn modelId="{180662FC-493E-4623-9E35-E2078AC45D3B}" srcId="{271AD3C8-EF28-44F2-9492-423FD83DF7B1}" destId="{DE48605B-43E8-40A1-8505-F93B759AFD6E}" srcOrd="0" destOrd="0" parTransId="{7CDDE585-777C-4382-BF9B-E795EE879332}" sibTransId="{C2892B78-8F58-4290-A274-74C96B786103}"/>
    <dgm:cxn modelId="{F9B284D8-A275-4962-B76C-29BC32B9D807}" type="presParOf" srcId="{13AAD24E-998E-4CB6-81AD-CAEAB690F6AB}" destId="{90249398-C07D-4426-A439-A91F1F5EEA39}" srcOrd="0" destOrd="0" presId="urn:microsoft.com/office/officeart/2005/8/layout/orgChart1"/>
    <dgm:cxn modelId="{158727AA-3A37-458E-A79A-A1A5D05E69D9}" type="presParOf" srcId="{90249398-C07D-4426-A439-A91F1F5EEA39}" destId="{625974BC-019C-4853-913A-9792301D81EB}" srcOrd="0" destOrd="0" presId="urn:microsoft.com/office/officeart/2005/8/layout/orgChart1"/>
    <dgm:cxn modelId="{475379A5-A69C-4083-AD40-9F9A41FC9B41}" type="presParOf" srcId="{625974BC-019C-4853-913A-9792301D81EB}" destId="{CB46A62D-76C4-41D9-A4E0-AC78CD05F5FE}" srcOrd="0" destOrd="0" presId="urn:microsoft.com/office/officeart/2005/8/layout/orgChart1"/>
    <dgm:cxn modelId="{1AB29E80-C89E-427D-999B-24139D59EF4A}" type="presParOf" srcId="{625974BC-019C-4853-913A-9792301D81EB}" destId="{BE60ECE0-1A87-4A9B-A510-2391CD16B0B1}" srcOrd="1" destOrd="0" presId="urn:microsoft.com/office/officeart/2005/8/layout/orgChart1"/>
    <dgm:cxn modelId="{56D43512-C22F-4FED-B40C-819A05180EDF}" type="presParOf" srcId="{90249398-C07D-4426-A439-A91F1F5EEA39}" destId="{E5077930-4604-44EB-B3BC-76B37FF43BE2}" srcOrd="1" destOrd="0" presId="urn:microsoft.com/office/officeart/2005/8/layout/orgChart1"/>
    <dgm:cxn modelId="{3D99BED6-59EB-4414-A1E3-D7C8A6EEA36D}" type="presParOf" srcId="{E5077930-4604-44EB-B3BC-76B37FF43BE2}" destId="{10E687B3-EC70-4D31-9D09-5C43E22C2653}" srcOrd="0" destOrd="0" presId="urn:microsoft.com/office/officeart/2005/8/layout/orgChart1"/>
    <dgm:cxn modelId="{68632B2E-190B-466B-AB32-A71212CDF5B2}" type="presParOf" srcId="{E5077930-4604-44EB-B3BC-76B37FF43BE2}" destId="{DE6A02CB-E5C5-46B6-B8F1-424C516D5B99}" srcOrd="1" destOrd="0" presId="urn:microsoft.com/office/officeart/2005/8/layout/orgChart1"/>
    <dgm:cxn modelId="{477115CD-02FC-4337-A206-E867D3B90F27}" type="presParOf" srcId="{DE6A02CB-E5C5-46B6-B8F1-424C516D5B99}" destId="{6D077942-DADD-4A4B-AEA8-DB4E74892845}" srcOrd="0" destOrd="0" presId="urn:microsoft.com/office/officeart/2005/8/layout/orgChart1"/>
    <dgm:cxn modelId="{6FB524CC-9608-441A-870C-F63B35840998}" type="presParOf" srcId="{6D077942-DADD-4A4B-AEA8-DB4E74892845}" destId="{51674786-FAB3-464D-825B-1A6A423A7A02}" srcOrd="0" destOrd="0" presId="urn:microsoft.com/office/officeart/2005/8/layout/orgChart1"/>
    <dgm:cxn modelId="{C2EBF9C4-BDEB-45DD-85B3-0F0A8A31768D}" type="presParOf" srcId="{6D077942-DADD-4A4B-AEA8-DB4E74892845}" destId="{04987496-74CE-4382-9376-9A08508C867C}" srcOrd="1" destOrd="0" presId="urn:microsoft.com/office/officeart/2005/8/layout/orgChart1"/>
    <dgm:cxn modelId="{A985ABCE-041E-43A8-8066-C0CB6995B5EB}" type="presParOf" srcId="{DE6A02CB-E5C5-46B6-B8F1-424C516D5B99}" destId="{BA913446-5678-4C67-B7EF-CFE48ED19B5B}" srcOrd="1" destOrd="0" presId="urn:microsoft.com/office/officeart/2005/8/layout/orgChart1"/>
    <dgm:cxn modelId="{30E6E1B9-7110-45B3-85BD-D02615E99052}" type="presParOf" srcId="{DE6A02CB-E5C5-46B6-B8F1-424C516D5B99}" destId="{AD1BE36E-D082-4745-8DD9-726A4876A961}" srcOrd="2" destOrd="0" presId="urn:microsoft.com/office/officeart/2005/8/layout/orgChart1"/>
    <dgm:cxn modelId="{B4BC2340-FD79-45C1-9D39-F22170AB354B}" type="presParOf" srcId="{E5077930-4604-44EB-B3BC-76B37FF43BE2}" destId="{3F0249C7-D100-48A6-9BAE-59F1B55F984A}" srcOrd="2" destOrd="0" presId="urn:microsoft.com/office/officeart/2005/8/layout/orgChart1"/>
    <dgm:cxn modelId="{AB3DA392-ECB2-4863-9E98-0A3EA5BCD8E1}" type="presParOf" srcId="{E5077930-4604-44EB-B3BC-76B37FF43BE2}" destId="{75A94872-A8AC-41D7-9210-70A394E53ED7}" srcOrd="3" destOrd="0" presId="urn:microsoft.com/office/officeart/2005/8/layout/orgChart1"/>
    <dgm:cxn modelId="{13553F76-C686-456C-B8DC-E280A25E2DAC}" type="presParOf" srcId="{75A94872-A8AC-41D7-9210-70A394E53ED7}" destId="{A5BD8F84-B07B-4F44-9537-8F183D9C9161}" srcOrd="0" destOrd="0" presId="urn:microsoft.com/office/officeart/2005/8/layout/orgChart1"/>
    <dgm:cxn modelId="{881FCB27-C369-4599-8235-4F93386680D4}" type="presParOf" srcId="{A5BD8F84-B07B-4F44-9537-8F183D9C9161}" destId="{F851A070-7E90-489A-9955-2E6BE6AA4733}" srcOrd="0" destOrd="0" presId="urn:microsoft.com/office/officeart/2005/8/layout/orgChart1"/>
    <dgm:cxn modelId="{F3C9BAB0-52B3-4A71-A428-E3CD4111261A}" type="presParOf" srcId="{A5BD8F84-B07B-4F44-9537-8F183D9C9161}" destId="{65911374-FC4C-41B4-A8E0-BF315527A413}" srcOrd="1" destOrd="0" presId="urn:microsoft.com/office/officeart/2005/8/layout/orgChart1"/>
    <dgm:cxn modelId="{E91CDEC5-7636-433E-BFC2-D5B4AA12840F}" type="presParOf" srcId="{75A94872-A8AC-41D7-9210-70A394E53ED7}" destId="{305182E1-C7AF-4E2A-B0B8-64B89ACE5315}" srcOrd="1" destOrd="0" presId="urn:microsoft.com/office/officeart/2005/8/layout/orgChart1"/>
    <dgm:cxn modelId="{1D915957-45B9-4602-B2F9-6A1F7F6282C9}" type="presParOf" srcId="{75A94872-A8AC-41D7-9210-70A394E53ED7}" destId="{2434AD3C-549C-4192-AF50-86C4ADCD0D95}" srcOrd="2" destOrd="0" presId="urn:microsoft.com/office/officeart/2005/8/layout/orgChart1"/>
    <dgm:cxn modelId="{4446E575-D56F-48B7-A682-7A69D4B23479}" type="presParOf" srcId="{E5077930-4604-44EB-B3BC-76B37FF43BE2}" destId="{7EAD678E-33EF-4156-A2FF-DDF9E6D44F2A}" srcOrd="4" destOrd="0" presId="urn:microsoft.com/office/officeart/2005/8/layout/orgChart1"/>
    <dgm:cxn modelId="{0A38FF6D-74EB-471E-A663-8D1137C67E0A}" type="presParOf" srcId="{E5077930-4604-44EB-B3BC-76B37FF43BE2}" destId="{23368C4F-C218-4752-8A17-C74CC7CF482D}" srcOrd="5" destOrd="0" presId="urn:microsoft.com/office/officeart/2005/8/layout/orgChart1"/>
    <dgm:cxn modelId="{5B2E8569-611A-429C-9A47-D67428CFE93D}" type="presParOf" srcId="{23368C4F-C218-4752-8A17-C74CC7CF482D}" destId="{F2AB0B22-B360-450D-B352-181CEB514711}" srcOrd="0" destOrd="0" presId="urn:microsoft.com/office/officeart/2005/8/layout/orgChart1"/>
    <dgm:cxn modelId="{AECF1DCB-E634-4A78-842F-122CBFB92E3C}" type="presParOf" srcId="{F2AB0B22-B360-450D-B352-181CEB514711}" destId="{3998FDA1-F7FD-4767-8CC7-DE356F893F92}" srcOrd="0" destOrd="0" presId="urn:microsoft.com/office/officeart/2005/8/layout/orgChart1"/>
    <dgm:cxn modelId="{6C4C2B9D-146B-4762-8911-112F05220014}" type="presParOf" srcId="{F2AB0B22-B360-450D-B352-181CEB514711}" destId="{07DABC07-F9BF-48FD-B848-34A372698029}" srcOrd="1" destOrd="0" presId="urn:microsoft.com/office/officeart/2005/8/layout/orgChart1"/>
    <dgm:cxn modelId="{DCACC2EA-2859-4CFB-B25D-0FCF949D9A1C}" type="presParOf" srcId="{23368C4F-C218-4752-8A17-C74CC7CF482D}" destId="{A567B7A9-38F4-45FE-9D22-9BE8B073A98F}" srcOrd="1" destOrd="0" presId="urn:microsoft.com/office/officeart/2005/8/layout/orgChart1"/>
    <dgm:cxn modelId="{26B1A575-697B-4A42-B47A-0A1CE091EFB1}" type="presParOf" srcId="{23368C4F-C218-4752-8A17-C74CC7CF482D}" destId="{901A3E7F-6377-446D-921E-FA0A64F4D85E}" srcOrd="2" destOrd="0" presId="urn:microsoft.com/office/officeart/2005/8/layout/orgChart1"/>
    <dgm:cxn modelId="{86CE00CF-833B-40B4-89A3-F4CE3C4C1D52}" type="presParOf" srcId="{E5077930-4604-44EB-B3BC-76B37FF43BE2}" destId="{69471548-7D8A-4043-9715-479211993B8D}" srcOrd="6" destOrd="0" presId="urn:microsoft.com/office/officeart/2005/8/layout/orgChart1"/>
    <dgm:cxn modelId="{E6D8CA31-1700-44E2-B8B5-1B35F2B39151}" type="presParOf" srcId="{E5077930-4604-44EB-B3BC-76B37FF43BE2}" destId="{0EFC412F-87ED-4F14-91B8-6397355D17B1}" srcOrd="7" destOrd="0" presId="urn:microsoft.com/office/officeart/2005/8/layout/orgChart1"/>
    <dgm:cxn modelId="{DD5238F1-8FDF-4D86-8CD9-20DE18E463CE}" type="presParOf" srcId="{0EFC412F-87ED-4F14-91B8-6397355D17B1}" destId="{FF68F819-45B2-454A-B2B3-90A344569BC4}" srcOrd="0" destOrd="0" presId="urn:microsoft.com/office/officeart/2005/8/layout/orgChart1"/>
    <dgm:cxn modelId="{5403A5AA-6B13-4FE3-8F3B-F0276601BF4E}" type="presParOf" srcId="{FF68F819-45B2-454A-B2B3-90A344569BC4}" destId="{D3667874-5ABF-4C12-B3CB-0E9BD1AB091F}" srcOrd="0" destOrd="0" presId="urn:microsoft.com/office/officeart/2005/8/layout/orgChart1"/>
    <dgm:cxn modelId="{3FD0C5B9-F3D7-467E-9434-C8287596896C}" type="presParOf" srcId="{FF68F819-45B2-454A-B2B3-90A344569BC4}" destId="{942B69C2-76F4-4F55-B375-527306050257}" srcOrd="1" destOrd="0" presId="urn:microsoft.com/office/officeart/2005/8/layout/orgChart1"/>
    <dgm:cxn modelId="{30A6BC89-F044-42D3-A337-869DFCADF4FA}" type="presParOf" srcId="{0EFC412F-87ED-4F14-91B8-6397355D17B1}" destId="{B41918B1-8C83-4661-95B8-6FBFF62ACE06}" srcOrd="1" destOrd="0" presId="urn:microsoft.com/office/officeart/2005/8/layout/orgChart1"/>
    <dgm:cxn modelId="{69937814-F284-4945-B08F-A032CE37DDAC}" type="presParOf" srcId="{0EFC412F-87ED-4F14-91B8-6397355D17B1}" destId="{83D654D8-4408-4535-9E2F-D3828A12B614}" srcOrd="2" destOrd="0" presId="urn:microsoft.com/office/officeart/2005/8/layout/orgChart1"/>
    <dgm:cxn modelId="{FBC34F47-7C03-40C9-929D-C72A800BA566}" type="presParOf" srcId="{E5077930-4604-44EB-B3BC-76B37FF43BE2}" destId="{93CF450C-931E-4C9D-A3AB-496E2673830B}" srcOrd="8" destOrd="0" presId="urn:microsoft.com/office/officeart/2005/8/layout/orgChart1"/>
    <dgm:cxn modelId="{8EB55827-3788-406F-96D9-208B3EDC62F9}" type="presParOf" srcId="{E5077930-4604-44EB-B3BC-76B37FF43BE2}" destId="{4F37E6CC-BDB5-4728-8B36-D6C3955E5E4C}" srcOrd="9" destOrd="0" presId="urn:microsoft.com/office/officeart/2005/8/layout/orgChart1"/>
    <dgm:cxn modelId="{2DF344CC-1AAC-48CD-ADFE-F7B484676916}" type="presParOf" srcId="{4F37E6CC-BDB5-4728-8B36-D6C3955E5E4C}" destId="{BFE05EBC-818B-4340-B99B-2BAAB2A1C266}" srcOrd="0" destOrd="0" presId="urn:microsoft.com/office/officeart/2005/8/layout/orgChart1"/>
    <dgm:cxn modelId="{E90CBA02-1ED9-437C-A0AF-D8291A7FE347}" type="presParOf" srcId="{BFE05EBC-818B-4340-B99B-2BAAB2A1C266}" destId="{8C97E7B8-8D11-4E5E-87E8-097D95A6A532}" srcOrd="0" destOrd="0" presId="urn:microsoft.com/office/officeart/2005/8/layout/orgChart1"/>
    <dgm:cxn modelId="{F61A096A-27B9-4508-AFD7-CAD43B236963}" type="presParOf" srcId="{BFE05EBC-818B-4340-B99B-2BAAB2A1C266}" destId="{AEE5BA6B-0F24-4B9B-8515-EBB7BE575DA0}" srcOrd="1" destOrd="0" presId="urn:microsoft.com/office/officeart/2005/8/layout/orgChart1"/>
    <dgm:cxn modelId="{FC6A6A13-853C-4CEE-81CF-8FBCA93C6A8D}" type="presParOf" srcId="{4F37E6CC-BDB5-4728-8B36-D6C3955E5E4C}" destId="{758286B5-E62E-4D89-ABE8-6C47AB3139BE}" srcOrd="1" destOrd="0" presId="urn:microsoft.com/office/officeart/2005/8/layout/orgChart1"/>
    <dgm:cxn modelId="{EE9D69D4-A826-4199-84F7-789CDFA58CB4}" type="presParOf" srcId="{4F37E6CC-BDB5-4728-8B36-D6C3955E5E4C}" destId="{8BA04901-30F6-4C1D-8571-76AE6191A3BA}" srcOrd="2" destOrd="0" presId="urn:microsoft.com/office/officeart/2005/8/layout/orgChart1"/>
    <dgm:cxn modelId="{4211CDF2-5F35-4223-9797-6CD2E6D2CD7C}" type="presParOf" srcId="{E5077930-4604-44EB-B3BC-76B37FF43BE2}" destId="{39DFDCC7-8744-4E03-B24D-954913880B0A}" srcOrd="10" destOrd="0" presId="urn:microsoft.com/office/officeart/2005/8/layout/orgChart1"/>
    <dgm:cxn modelId="{7008C24B-8686-407F-BDE6-2C3336751DC2}" type="presParOf" srcId="{E5077930-4604-44EB-B3BC-76B37FF43BE2}" destId="{19117789-2828-4BCC-9664-AA7AE02A50B2}" srcOrd="11" destOrd="0" presId="urn:microsoft.com/office/officeart/2005/8/layout/orgChart1"/>
    <dgm:cxn modelId="{5D5A6C03-FD6E-43B9-8EF7-B8BF23BEC7AF}" type="presParOf" srcId="{19117789-2828-4BCC-9664-AA7AE02A50B2}" destId="{4F0FF654-45CC-4709-9477-75F637FE379B}" srcOrd="0" destOrd="0" presId="urn:microsoft.com/office/officeart/2005/8/layout/orgChart1"/>
    <dgm:cxn modelId="{A695955D-8FAC-4B74-B951-D029A925573D}" type="presParOf" srcId="{4F0FF654-45CC-4709-9477-75F637FE379B}" destId="{AEF75C23-C34D-4C30-884A-560E51096995}" srcOrd="0" destOrd="0" presId="urn:microsoft.com/office/officeart/2005/8/layout/orgChart1"/>
    <dgm:cxn modelId="{776242F3-A58E-41ED-A0FD-FE894BBA9B27}" type="presParOf" srcId="{4F0FF654-45CC-4709-9477-75F637FE379B}" destId="{D9460FC0-C78C-4E22-B8AE-2637FC658211}" srcOrd="1" destOrd="0" presId="urn:microsoft.com/office/officeart/2005/8/layout/orgChart1"/>
    <dgm:cxn modelId="{A108F229-1E5A-424E-8B8F-ABCC81A103BD}" type="presParOf" srcId="{19117789-2828-4BCC-9664-AA7AE02A50B2}" destId="{FA64A193-2A24-4C20-8F3C-EEE4B85B8AE4}" srcOrd="1" destOrd="0" presId="urn:microsoft.com/office/officeart/2005/8/layout/orgChart1"/>
    <dgm:cxn modelId="{B3E3ECA9-EF26-456E-87C2-F45239004002}" type="presParOf" srcId="{19117789-2828-4BCC-9664-AA7AE02A50B2}" destId="{657353B6-4AF0-4601-926D-B78BEEC08DFE}" srcOrd="2" destOrd="0" presId="urn:microsoft.com/office/officeart/2005/8/layout/orgChart1"/>
    <dgm:cxn modelId="{9B971DC1-1147-4683-A982-82A7F9C7E08E}" type="presParOf" srcId="{E5077930-4604-44EB-B3BC-76B37FF43BE2}" destId="{2A7DE30B-96DA-4B22-A3AD-DAEF18627AB4}" srcOrd="12" destOrd="0" presId="urn:microsoft.com/office/officeart/2005/8/layout/orgChart1"/>
    <dgm:cxn modelId="{22BA35B5-0454-4A05-B3C6-CEAC6C122444}" type="presParOf" srcId="{E5077930-4604-44EB-B3BC-76B37FF43BE2}" destId="{B1234D0F-81BC-484C-829C-5CBFAF03E5A7}" srcOrd="13" destOrd="0" presId="urn:microsoft.com/office/officeart/2005/8/layout/orgChart1"/>
    <dgm:cxn modelId="{653C441A-BEB5-40B7-9F4B-32F817F42EBF}" type="presParOf" srcId="{B1234D0F-81BC-484C-829C-5CBFAF03E5A7}" destId="{1476F3CB-30B3-40A2-8F74-91F3AFF92F72}" srcOrd="0" destOrd="0" presId="urn:microsoft.com/office/officeart/2005/8/layout/orgChart1"/>
    <dgm:cxn modelId="{4B03AD8D-6FCD-42D5-91BE-F2590BF21752}" type="presParOf" srcId="{1476F3CB-30B3-40A2-8F74-91F3AFF92F72}" destId="{3A8C3B63-F13E-40C2-9161-B01F820ED6B0}" srcOrd="0" destOrd="0" presId="urn:microsoft.com/office/officeart/2005/8/layout/orgChart1"/>
    <dgm:cxn modelId="{098644C7-8BD2-4EB0-910F-DC026C2937BE}" type="presParOf" srcId="{1476F3CB-30B3-40A2-8F74-91F3AFF92F72}" destId="{B1D198E3-B4A7-46FC-B414-1AE7A4E49AB9}" srcOrd="1" destOrd="0" presId="urn:microsoft.com/office/officeart/2005/8/layout/orgChart1"/>
    <dgm:cxn modelId="{13AFA2E1-E2EF-49EE-AF98-F663BC843B71}" type="presParOf" srcId="{B1234D0F-81BC-484C-829C-5CBFAF03E5A7}" destId="{A5D82266-3E3C-4135-8D6A-A07EB2B5BB7A}" srcOrd="1" destOrd="0" presId="urn:microsoft.com/office/officeart/2005/8/layout/orgChart1"/>
    <dgm:cxn modelId="{39096A47-ED39-46E8-AE8C-02C333C89E97}" type="presParOf" srcId="{B1234D0F-81BC-484C-829C-5CBFAF03E5A7}" destId="{F3B9FE87-1908-4205-B42A-D8689CC26CD2}" srcOrd="2" destOrd="0" presId="urn:microsoft.com/office/officeart/2005/8/layout/orgChart1"/>
    <dgm:cxn modelId="{FDF031F9-7419-41D5-AC4E-C9EFA394455A}" type="presParOf" srcId="{E5077930-4604-44EB-B3BC-76B37FF43BE2}" destId="{93E989D0-F1FF-418D-8F75-D7E0643823BB}" srcOrd="14" destOrd="0" presId="urn:microsoft.com/office/officeart/2005/8/layout/orgChart1"/>
    <dgm:cxn modelId="{3CC98D1F-5CF7-4DB0-8910-EE6A4B1C413F}" type="presParOf" srcId="{E5077930-4604-44EB-B3BC-76B37FF43BE2}" destId="{71641900-EF72-496F-8A5D-DBBC3D002838}" srcOrd="15" destOrd="0" presId="urn:microsoft.com/office/officeart/2005/8/layout/orgChart1"/>
    <dgm:cxn modelId="{900428F6-0A50-4158-9EB2-0CC9B8A4CA3D}" type="presParOf" srcId="{71641900-EF72-496F-8A5D-DBBC3D002838}" destId="{60D8393C-8475-41D1-9861-04B073207155}" srcOrd="0" destOrd="0" presId="urn:microsoft.com/office/officeart/2005/8/layout/orgChart1"/>
    <dgm:cxn modelId="{5596C816-D4B0-4E40-9BDF-8632F723AE5E}" type="presParOf" srcId="{60D8393C-8475-41D1-9861-04B073207155}" destId="{67CF1D16-A3A5-4588-B31A-5A9201DA170B}" srcOrd="0" destOrd="0" presId="urn:microsoft.com/office/officeart/2005/8/layout/orgChart1"/>
    <dgm:cxn modelId="{CDE55468-92EE-42A5-AE33-975FD01AB8D4}" type="presParOf" srcId="{60D8393C-8475-41D1-9861-04B073207155}" destId="{1F0B9B45-F9FB-41A6-8BF2-B435CE22A868}" srcOrd="1" destOrd="0" presId="urn:microsoft.com/office/officeart/2005/8/layout/orgChart1"/>
    <dgm:cxn modelId="{BC7A58B5-B00F-4FA2-B250-49C424091CD9}" type="presParOf" srcId="{71641900-EF72-496F-8A5D-DBBC3D002838}" destId="{6F369B69-AA42-4957-91D5-92985F45F75C}" srcOrd="1" destOrd="0" presId="urn:microsoft.com/office/officeart/2005/8/layout/orgChart1"/>
    <dgm:cxn modelId="{C3F53514-AE26-4B80-9402-D77BA0431D4C}" type="presParOf" srcId="{71641900-EF72-496F-8A5D-DBBC3D002838}" destId="{DB84A04D-210B-4ED5-952F-CFE30AD36FCD}" srcOrd="2" destOrd="0" presId="urn:microsoft.com/office/officeart/2005/8/layout/orgChart1"/>
    <dgm:cxn modelId="{A1AE5B6E-F24F-4A15-AA3A-EE3F122E899E}" type="presParOf" srcId="{E5077930-4604-44EB-B3BC-76B37FF43BE2}" destId="{1BF398A1-8CE3-47DE-B70D-86A4AF0E0FC5}" srcOrd="16" destOrd="0" presId="urn:microsoft.com/office/officeart/2005/8/layout/orgChart1"/>
    <dgm:cxn modelId="{1FC81D81-44A9-41C3-8B34-2B288144EB64}" type="presParOf" srcId="{E5077930-4604-44EB-B3BC-76B37FF43BE2}" destId="{21246B57-B7FA-4FC8-A814-F26EFD870FB3}" srcOrd="17" destOrd="0" presId="urn:microsoft.com/office/officeart/2005/8/layout/orgChart1"/>
    <dgm:cxn modelId="{796FA032-19C1-4EB8-A77D-57C2AC94F7DC}" type="presParOf" srcId="{21246B57-B7FA-4FC8-A814-F26EFD870FB3}" destId="{59DF9D1A-E8CE-416A-9A89-FB3E11DFCF3B}" srcOrd="0" destOrd="0" presId="urn:microsoft.com/office/officeart/2005/8/layout/orgChart1"/>
    <dgm:cxn modelId="{00BF4AFF-6594-4E65-98C9-39AA7F4A8A00}" type="presParOf" srcId="{59DF9D1A-E8CE-416A-9A89-FB3E11DFCF3B}" destId="{717F9623-7F65-44A7-BDEA-26A1D9EC670E}" srcOrd="0" destOrd="0" presId="urn:microsoft.com/office/officeart/2005/8/layout/orgChart1"/>
    <dgm:cxn modelId="{20F603D0-84C2-471F-AB8B-983E058A9F18}" type="presParOf" srcId="{59DF9D1A-E8CE-416A-9A89-FB3E11DFCF3B}" destId="{BD1CCFB7-F94E-48DB-A74C-43C6A03292B1}" srcOrd="1" destOrd="0" presId="urn:microsoft.com/office/officeart/2005/8/layout/orgChart1"/>
    <dgm:cxn modelId="{B20E50FF-AF6C-4F3D-B45B-594EF00B2545}" type="presParOf" srcId="{21246B57-B7FA-4FC8-A814-F26EFD870FB3}" destId="{E314A5B9-A9BE-40D8-A64E-6F57E3E96439}" srcOrd="1" destOrd="0" presId="urn:microsoft.com/office/officeart/2005/8/layout/orgChart1"/>
    <dgm:cxn modelId="{E4449A73-5CA9-47B1-BF55-9236DAFDA637}" type="presParOf" srcId="{21246B57-B7FA-4FC8-A814-F26EFD870FB3}" destId="{ABB20D3D-F96F-491B-8367-E5035E599D0F}" srcOrd="2" destOrd="0" presId="urn:microsoft.com/office/officeart/2005/8/layout/orgChart1"/>
    <dgm:cxn modelId="{8B92E338-1944-4008-A2DF-C3083F5711C0}" type="presParOf" srcId="{E5077930-4604-44EB-B3BC-76B37FF43BE2}" destId="{964FB702-83B9-4349-B171-980D5D80E47D}" srcOrd="18" destOrd="0" presId="urn:microsoft.com/office/officeart/2005/8/layout/orgChart1"/>
    <dgm:cxn modelId="{CB5AA666-A571-4229-B524-3C8DBF960D87}" type="presParOf" srcId="{E5077930-4604-44EB-B3BC-76B37FF43BE2}" destId="{6BDA9CFC-2437-46C6-AC3D-E94DBE00F44B}" srcOrd="19" destOrd="0" presId="urn:microsoft.com/office/officeart/2005/8/layout/orgChart1"/>
    <dgm:cxn modelId="{8B9E71E1-BE08-45CC-8676-02D8B422965E}" type="presParOf" srcId="{6BDA9CFC-2437-46C6-AC3D-E94DBE00F44B}" destId="{22BB4D5B-E738-4324-9B17-A27F26734DD6}" srcOrd="0" destOrd="0" presId="urn:microsoft.com/office/officeart/2005/8/layout/orgChart1"/>
    <dgm:cxn modelId="{656BDDAD-D11A-4420-B5F9-478389CD0E4A}" type="presParOf" srcId="{22BB4D5B-E738-4324-9B17-A27F26734DD6}" destId="{2F8D08FB-25E1-4EBA-A8B5-C6A09FA1183A}" srcOrd="0" destOrd="0" presId="urn:microsoft.com/office/officeart/2005/8/layout/orgChart1"/>
    <dgm:cxn modelId="{A74906C3-F21C-4B1F-8D74-8D43C216A959}" type="presParOf" srcId="{22BB4D5B-E738-4324-9B17-A27F26734DD6}" destId="{0286396D-E883-43AB-90A4-7AD3175C41C0}" srcOrd="1" destOrd="0" presId="urn:microsoft.com/office/officeart/2005/8/layout/orgChart1"/>
    <dgm:cxn modelId="{00EE99A8-C757-45D9-A643-83F678536DAB}" type="presParOf" srcId="{6BDA9CFC-2437-46C6-AC3D-E94DBE00F44B}" destId="{2314A279-367D-4ABE-A381-B208C771ED8F}" srcOrd="1" destOrd="0" presId="urn:microsoft.com/office/officeart/2005/8/layout/orgChart1"/>
    <dgm:cxn modelId="{3644A17A-E727-4453-8C70-5DE96DB7B470}" type="presParOf" srcId="{6BDA9CFC-2437-46C6-AC3D-E94DBE00F44B}" destId="{7361027C-21B1-49B4-9FEE-2E1028EDEFAA}" srcOrd="2" destOrd="0" presId="urn:microsoft.com/office/officeart/2005/8/layout/orgChart1"/>
    <dgm:cxn modelId="{B3DAACF2-5BCE-4C6C-BE23-3B217507AA0A}" type="presParOf" srcId="{90249398-C07D-4426-A439-A91F1F5EEA39}" destId="{E4A0D24C-73BE-487D-A696-42C59D2DC9F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4FB702-83B9-4349-B171-980D5D80E47D}">
      <dsp:nvSpPr>
        <dsp:cNvPr id="0" name=""/>
        <dsp:cNvSpPr/>
      </dsp:nvSpPr>
      <dsp:spPr>
        <a:xfrm>
          <a:off x="4161612" y="1850515"/>
          <a:ext cx="2883017" cy="18665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85792"/>
              </a:lnTo>
              <a:lnTo>
                <a:pt x="2883017" y="1785792"/>
              </a:lnTo>
              <a:lnTo>
                <a:pt x="2883017" y="18665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F398A1-8CE3-47DE-B70D-86A4AF0E0FC5}">
      <dsp:nvSpPr>
        <dsp:cNvPr id="0" name=""/>
        <dsp:cNvSpPr/>
      </dsp:nvSpPr>
      <dsp:spPr>
        <a:xfrm>
          <a:off x="4161612" y="1850515"/>
          <a:ext cx="2811004" cy="9304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9690"/>
              </a:lnTo>
              <a:lnTo>
                <a:pt x="2811004" y="849690"/>
              </a:lnTo>
              <a:lnTo>
                <a:pt x="2811004" y="93041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E989D0-F1FF-418D-8F75-D7E0643823BB}">
      <dsp:nvSpPr>
        <dsp:cNvPr id="0" name=""/>
        <dsp:cNvSpPr/>
      </dsp:nvSpPr>
      <dsp:spPr>
        <a:xfrm>
          <a:off x="4161612" y="1850515"/>
          <a:ext cx="866787" cy="11464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65712"/>
              </a:lnTo>
              <a:lnTo>
                <a:pt x="866787" y="1065712"/>
              </a:lnTo>
              <a:lnTo>
                <a:pt x="866787" y="11464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7DE30B-96DA-4B22-A3AD-DAEF18627AB4}">
      <dsp:nvSpPr>
        <dsp:cNvPr id="0" name=""/>
        <dsp:cNvSpPr/>
      </dsp:nvSpPr>
      <dsp:spPr>
        <a:xfrm>
          <a:off x="2076076" y="1850515"/>
          <a:ext cx="2085535" cy="1218444"/>
        </a:xfrm>
        <a:custGeom>
          <a:avLst/>
          <a:gdLst/>
          <a:ahLst/>
          <a:cxnLst/>
          <a:rect l="0" t="0" r="0" b="0"/>
          <a:pathLst>
            <a:path>
              <a:moveTo>
                <a:pt x="2085535" y="0"/>
              </a:moveTo>
              <a:lnTo>
                <a:pt x="2085535" y="1137721"/>
              </a:lnTo>
              <a:lnTo>
                <a:pt x="0" y="1137721"/>
              </a:lnTo>
              <a:lnTo>
                <a:pt x="0" y="121844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DFDCC7-8744-4E03-B24D-954913880B0A}">
      <dsp:nvSpPr>
        <dsp:cNvPr id="0" name=""/>
        <dsp:cNvSpPr/>
      </dsp:nvSpPr>
      <dsp:spPr>
        <a:xfrm>
          <a:off x="4161612" y="1850515"/>
          <a:ext cx="1874902" cy="28026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21898"/>
              </a:lnTo>
              <a:lnTo>
                <a:pt x="1874902" y="2721898"/>
              </a:lnTo>
              <a:lnTo>
                <a:pt x="1874902" y="28026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CF450C-931E-4C9D-A3AB-496E2673830B}">
      <dsp:nvSpPr>
        <dsp:cNvPr id="0" name=""/>
        <dsp:cNvSpPr/>
      </dsp:nvSpPr>
      <dsp:spPr>
        <a:xfrm>
          <a:off x="4115892" y="1850515"/>
          <a:ext cx="91440" cy="345069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69969"/>
              </a:lnTo>
              <a:lnTo>
                <a:pt x="120423" y="3369969"/>
              </a:lnTo>
              <a:lnTo>
                <a:pt x="120423" y="345069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471548-7D8A-4043-9715-479211993B8D}">
      <dsp:nvSpPr>
        <dsp:cNvPr id="0" name=""/>
        <dsp:cNvSpPr/>
      </dsp:nvSpPr>
      <dsp:spPr>
        <a:xfrm>
          <a:off x="2724151" y="1850515"/>
          <a:ext cx="1437461" cy="2946634"/>
        </a:xfrm>
        <a:custGeom>
          <a:avLst/>
          <a:gdLst/>
          <a:ahLst/>
          <a:cxnLst/>
          <a:rect l="0" t="0" r="0" b="0"/>
          <a:pathLst>
            <a:path>
              <a:moveTo>
                <a:pt x="1437461" y="0"/>
              </a:moveTo>
              <a:lnTo>
                <a:pt x="1437461" y="2865911"/>
              </a:lnTo>
              <a:lnTo>
                <a:pt x="0" y="2865911"/>
              </a:lnTo>
              <a:lnTo>
                <a:pt x="0" y="29466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AD678E-33EF-4156-A2FF-DDF9E6D44F2A}">
      <dsp:nvSpPr>
        <dsp:cNvPr id="0" name=""/>
        <dsp:cNvSpPr/>
      </dsp:nvSpPr>
      <dsp:spPr>
        <a:xfrm>
          <a:off x="1599210" y="1850515"/>
          <a:ext cx="2562401" cy="2185221"/>
        </a:xfrm>
        <a:custGeom>
          <a:avLst/>
          <a:gdLst/>
          <a:ahLst/>
          <a:cxnLst/>
          <a:rect l="0" t="0" r="0" b="0"/>
          <a:pathLst>
            <a:path>
              <a:moveTo>
                <a:pt x="2562401" y="0"/>
              </a:moveTo>
              <a:lnTo>
                <a:pt x="2562401" y="2104498"/>
              </a:lnTo>
              <a:lnTo>
                <a:pt x="0" y="2104498"/>
              </a:lnTo>
              <a:lnTo>
                <a:pt x="0" y="21852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0249C7-D100-48A6-9BAE-59F1B55F984A}">
      <dsp:nvSpPr>
        <dsp:cNvPr id="0" name=""/>
        <dsp:cNvSpPr/>
      </dsp:nvSpPr>
      <dsp:spPr>
        <a:xfrm>
          <a:off x="4161612" y="1850515"/>
          <a:ext cx="1723550" cy="1940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335"/>
              </a:lnTo>
              <a:lnTo>
                <a:pt x="1723550" y="113335"/>
              </a:lnTo>
              <a:lnTo>
                <a:pt x="1723550" y="1940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E687B3-EC70-4D31-9D09-5C43E22C2653}">
      <dsp:nvSpPr>
        <dsp:cNvPr id="0" name=""/>
        <dsp:cNvSpPr/>
      </dsp:nvSpPr>
      <dsp:spPr>
        <a:xfrm>
          <a:off x="1716036" y="1850515"/>
          <a:ext cx="2445575" cy="138324"/>
        </a:xfrm>
        <a:custGeom>
          <a:avLst/>
          <a:gdLst/>
          <a:ahLst/>
          <a:cxnLst/>
          <a:rect l="0" t="0" r="0" b="0"/>
          <a:pathLst>
            <a:path>
              <a:moveTo>
                <a:pt x="2445575" y="0"/>
              </a:moveTo>
              <a:lnTo>
                <a:pt x="2445575" y="57601"/>
              </a:lnTo>
              <a:lnTo>
                <a:pt x="0" y="57601"/>
              </a:lnTo>
              <a:lnTo>
                <a:pt x="0" y="13832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46A62D-76C4-41D9-A4E0-AC78CD05F5FE}">
      <dsp:nvSpPr>
        <dsp:cNvPr id="0" name=""/>
        <dsp:cNvSpPr/>
      </dsp:nvSpPr>
      <dsp:spPr>
        <a:xfrm>
          <a:off x="3635897" y="980729"/>
          <a:ext cx="1051428" cy="869786"/>
        </a:xfrm>
        <a:prstGeom prst="ellipse">
          <a:avLst/>
        </a:prstGeom>
        <a:solidFill>
          <a:srgbClr val="FFFF0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Idioms</a:t>
          </a:r>
          <a:endParaRPr lang="uk-UA" sz="1100" kern="1200" dirty="0"/>
        </a:p>
      </dsp:txBody>
      <dsp:txXfrm>
        <a:off x="3789875" y="1108106"/>
        <a:ext cx="743472" cy="615032"/>
      </dsp:txXfrm>
    </dsp:sp>
    <dsp:sp modelId="{51674786-FAB3-464D-825B-1A6A423A7A02}">
      <dsp:nvSpPr>
        <dsp:cNvPr id="0" name=""/>
        <dsp:cNvSpPr/>
      </dsp:nvSpPr>
      <dsp:spPr>
        <a:xfrm>
          <a:off x="1331641" y="1988840"/>
          <a:ext cx="768790" cy="384395"/>
        </a:xfrm>
        <a:prstGeom prst="rect">
          <a:avLst/>
        </a:prstGeom>
        <a:solidFill>
          <a:srgbClr val="92D05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0" i="0" kern="1200" dirty="0"/>
            <a:t>to die for </a:t>
          </a:r>
          <a:endParaRPr lang="en-US" sz="1100" kern="1200" dirty="0"/>
        </a:p>
      </dsp:txBody>
      <dsp:txXfrm>
        <a:off x="1331641" y="1988840"/>
        <a:ext cx="768790" cy="384395"/>
      </dsp:txXfrm>
    </dsp:sp>
    <dsp:sp modelId="{F851A070-7E90-489A-9955-2E6BE6AA4733}">
      <dsp:nvSpPr>
        <dsp:cNvPr id="0" name=""/>
        <dsp:cNvSpPr/>
      </dsp:nvSpPr>
      <dsp:spPr>
        <a:xfrm>
          <a:off x="5500767" y="2044573"/>
          <a:ext cx="768790" cy="384395"/>
        </a:xfrm>
        <a:prstGeom prst="rect">
          <a:avLst/>
        </a:prstGeom>
        <a:solidFill>
          <a:srgbClr val="92D05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0" i="0" kern="1200" dirty="0"/>
            <a:t>drag one’s feet</a:t>
          </a:r>
          <a:endParaRPr lang="en-US" sz="1100" kern="1200" dirty="0"/>
        </a:p>
      </dsp:txBody>
      <dsp:txXfrm>
        <a:off x="5500767" y="2044573"/>
        <a:ext cx="768790" cy="384395"/>
      </dsp:txXfrm>
    </dsp:sp>
    <dsp:sp modelId="{3998FDA1-F7FD-4767-8CC7-DE356F893F92}">
      <dsp:nvSpPr>
        <dsp:cNvPr id="0" name=""/>
        <dsp:cNvSpPr/>
      </dsp:nvSpPr>
      <dsp:spPr>
        <a:xfrm>
          <a:off x="1214815" y="4035736"/>
          <a:ext cx="768790" cy="384395"/>
        </a:xfrm>
        <a:prstGeom prst="rect">
          <a:avLst/>
        </a:prstGeom>
        <a:solidFill>
          <a:srgbClr val="92D05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0" i="0" kern="1200"/>
            <a:t>blue in the face </a:t>
          </a:r>
          <a:endParaRPr lang="en-US" sz="1100" kern="1200"/>
        </a:p>
      </dsp:txBody>
      <dsp:txXfrm>
        <a:off x="1214815" y="4035736"/>
        <a:ext cx="768790" cy="384395"/>
      </dsp:txXfrm>
    </dsp:sp>
    <dsp:sp modelId="{D3667874-5ABF-4C12-B3CB-0E9BD1AB091F}">
      <dsp:nvSpPr>
        <dsp:cNvPr id="0" name=""/>
        <dsp:cNvSpPr/>
      </dsp:nvSpPr>
      <dsp:spPr>
        <a:xfrm>
          <a:off x="2339755" y="4797150"/>
          <a:ext cx="768790" cy="384395"/>
        </a:xfrm>
        <a:prstGeom prst="rect">
          <a:avLst/>
        </a:prstGeom>
        <a:solidFill>
          <a:srgbClr val="92D05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0" i="0" kern="1200" dirty="0"/>
            <a:t>beat around the bush</a:t>
          </a:r>
          <a:endParaRPr lang="en-US" sz="1100" kern="1200" dirty="0"/>
        </a:p>
      </dsp:txBody>
      <dsp:txXfrm>
        <a:off x="2339755" y="4797150"/>
        <a:ext cx="768790" cy="384395"/>
      </dsp:txXfrm>
    </dsp:sp>
    <dsp:sp modelId="{8C97E7B8-8D11-4E5E-87E8-097D95A6A532}">
      <dsp:nvSpPr>
        <dsp:cNvPr id="0" name=""/>
        <dsp:cNvSpPr/>
      </dsp:nvSpPr>
      <dsp:spPr>
        <a:xfrm>
          <a:off x="3851920" y="5301208"/>
          <a:ext cx="768790" cy="384395"/>
        </a:xfrm>
        <a:prstGeom prst="rect">
          <a:avLst/>
        </a:prstGeom>
        <a:solidFill>
          <a:srgbClr val="92D05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0" i="0" kern="1200" dirty="0"/>
            <a:t>catch hell</a:t>
          </a:r>
          <a:endParaRPr lang="en-US" sz="1100" kern="1200" dirty="0"/>
        </a:p>
      </dsp:txBody>
      <dsp:txXfrm>
        <a:off x="3851920" y="5301208"/>
        <a:ext cx="768790" cy="384395"/>
      </dsp:txXfrm>
    </dsp:sp>
    <dsp:sp modelId="{AEF75C23-C34D-4C30-884A-560E51096995}">
      <dsp:nvSpPr>
        <dsp:cNvPr id="0" name=""/>
        <dsp:cNvSpPr/>
      </dsp:nvSpPr>
      <dsp:spPr>
        <a:xfrm>
          <a:off x="5652119" y="4653137"/>
          <a:ext cx="768790" cy="384395"/>
        </a:xfrm>
        <a:prstGeom prst="rect">
          <a:avLst/>
        </a:prstGeom>
        <a:solidFill>
          <a:srgbClr val="92D05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0" i="0" kern="1200" dirty="0"/>
            <a:t>call in sick</a:t>
          </a:r>
          <a:endParaRPr lang="en-US" sz="1100" kern="1200" dirty="0"/>
        </a:p>
      </dsp:txBody>
      <dsp:txXfrm>
        <a:off x="5652119" y="4653137"/>
        <a:ext cx="768790" cy="384395"/>
      </dsp:txXfrm>
    </dsp:sp>
    <dsp:sp modelId="{3A8C3B63-F13E-40C2-9161-B01F820ED6B0}">
      <dsp:nvSpPr>
        <dsp:cNvPr id="0" name=""/>
        <dsp:cNvSpPr/>
      </dsp:nvSpPr>
      <dsp:spPr>
        <a:xfrm>
          <a:off x="1691681" y="3068960"/>
          <a:ext cx="768790" cy="384395"/>
        </a:xfrm>
        <a:prstGeom prst="rect">
          <a:avLst/>
        </a:prstGeom>
        <a:solidFill>
          <a:srgbClr val="92D05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0" i="0" kern="1200" dirty="0"/>
            <a:t>down the road</a:t>
          </a:r>
          <a:endParaRPr lang="en-US" sz="1100" kern="1200" dirty="0"/>
        </a:p>
      </dsp:txBody>
      <dsp:txXfrm>
        <a:off x="1691681" y="3068960"/>
        <a:ext cx="768790" cy="384395"/>
      </dsp:txXfrm>
    </dsp:sp>
    <dsp:sp modelId="{67CF1D16-A3A5-4588-B31A-5A9201DA170B}">
      <dsp:nvSpPr>
        <dsp:cNvPr id="0" name=""/>
        <dsp:cNvSpPr/>
      </dsp:nvSpPr>
      <dsp:spPr>
        <a:xfrm>
          <a:off x="4644004" y="2996951"/>
          <a:ext cx="768790" cy="384395"/>
        </a:xfrm>
        <a:prstGeom prst="rect">
          <a:avLst/>
        </a:prstGeom>
        <a:solidFill>
          <a:srgbClr val="92D05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0" i="0" kern="1200" dirty="0"/>
            <a:t>double-edged sword</a:t>
          </a:r>
          <a:endParaRPr lang="en-US" sz="1100" kern="1200" dirty="0"/>
        </a:p>
      </dsp:txBody>
      <dsp:txXfrm>
        <a:off x="4644004" y="2996951"/>
        <a:ext cx="768790" cy="384395"/>
      </dsp:txXfrm>
    </dsp:sp>
    <dsp:sp modelId="{717F9623-7F65-44A7-BDEA-26A1D9EC670E}">
      <dsp:nvSpPr>
        <dsp:cNvPr id="0" name=""/>
        <dsp:cNvSpPr/>
      </dsp:nvSpPr>
      <dsp:spPr>
        <a:xfrm>
          <a:off x="6588221" y="2780929"/>
          <a:ext cx="768790" cy="384395"/>
        </a:xfrm>
        <a:prstGeom prst="rect">
          <a:avLst/>
        </a:prstGeom>
        <a:solidFill>
          <a:srgbClr val="92D05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0" i="0" kern="1200" dirty="0"/>
            <a:t>dumb down</a:t>
          </a:r>
          <a:endParaRPr lang="en-US" sz="1100" kern="1200" dirty="0"/>
        </a:p>
      </dsp:txBody>
      <dsp:txXfrm>
        <a:off x="6588221" y="2780929"/>
        <a:ext cx="768790" cy="384395"/>
      </dsp:txXfrm>
    </dsp:sp>
    <dsp:sp modelId="{2F8D08FB-25E1-4EBA-A8B5-C6A09FA1183A}">
      <dsp:nvSpPr>
        <dsp:cNvPr id="0" name=""/>
        <dsp:cNvSpPr/>
      </dsp:nvSpPr>
      <dsp:spPr>
        <a:xfrm>
          <a:off x="6660234" y="3717031"/>
          <a:ext cx="768790" cy="384395"/>
        </a:xfrm>
        <a:prstGeom prst="rect">
          <a:avLst/>
        </a:prstGeom>
        <a:solidFill>
          <a:srgbClr val="92D05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0" i="0" kern="1200" dirty="0"/>
            <a:t>fish out of water</a:t>
          </a:r>
          <a:endParaRPr lang="en-US" sz="1100" kern="1200" dirty="0"/>
        </a:p>
      </dsp:txBody>
      <dsp:txXfrm>
        <a:off x="6660234" y="3717031"/>
        <a:ext cx="768790" cy="3843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5DA893-6D29-420C-BFF9-E138B72F2700}" type="datetimeFigureOut">
              <a:rPr lang="uk-UA" smtClean="0"/>
              <a:pPr/>
              <a:t>18.05.2020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5D7323-5C9B-4E42-85DE-6889C0FBDBA5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04929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5D7323-5C9B-4E42-85DE-6889C0FBDBA5}" type="slidenum">
              <a:rPr lang="uk-UA" smtClean="0"/>
              <a:pPr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840428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5D7323-5C9B-4E42-85DE-6889C0FBDBA5}" type="slidenum">
              <a:rPr lang="uk-UA" smtClean="0"/>
              <a:pPr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027307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5D7323-5C9B-4E42-85DE-6889C0FBDBA5}" type="slidenum">
              <a:rPr lang="uk-UA" smtClean="0"/>
              <a:pPr/>
              <a:t>18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310804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5D7323-5C9B-4E42-85DE-6889C0FBDBA5}" type="slidenum">
              <a:rPr lang="uk-UA" smtClean="0"/>
              <a:pPr/>
              <a:t>19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704348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5D7323-5C9B-4E42-85DE-6889C0FBDBA5}" type="slidenum">
              <a:rPr lang="uk-UA" smtClean="0"/>
              <a:pPr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900609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5D7323-5C9B-4E42-85DE-6889C0FBDBA5}" type="slidenum">
              <a:rPr lang="uk-UA" smtClean="0"/>
              <a:pPr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555552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5D7323-5C9B-4E42-85DE-6889C0FBDBA5}" type="slidenum">
              <a:rPr lang="uk-UA" smtClean="0"/>
              <a:pPr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954222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5D7323-5C9B-4E42-85DE-6889C0FBDBA5}" type="slidenum">
              <a:rPr lang="uk-UA" smtClean="0"/>
              <a:pPr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78239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5D7323-5C9B-4E42-85DE-6889C0FBDBA5}" type="slidenum">
              <a:rPr lang="uk-UA" smtClean="0"/>
              <a:pPr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094746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5D7323-5C9B-4E42-85DE-6889C0FBDBA5}" type="slidenum">
              <a:rPr lang="uk-UA" smtClean="0"/>
              <a:pPr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167399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5D7323-5C9B-4E42-85DE-6889C0FBDBA5}" type="slidenum">
              <a:rPr lang="uk-UA" smtClean="0"/>
              <a:pPr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023134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5D7323-5C9B-4E42-85DE-6889C0FBDBA5}" type="slidenum">
              <a:rPr lang="uk-UA" smtClean="0"/>
              <a:pPr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56504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grammar-tei.com/body-idioms-exercises/" TargetMode="External"/><Relationship Id="rId2" Type="http://schemas.openxmlformats.org/officeDocument/2006/relationships/hyperlink" Target="http://s-english.ru/uprazhneniya/u-idioms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.google.com/forms/d/1nrK_omE8yX52tqWF06kfcUvPYtTc814xzQINoze2klk/viewform" TargetMode="External"/><Relationship Id="rId4" Type="http://schemas.openxmlformats.org/officeDocument/2006/relationships/hyperlink" Target="http://infotor.me/details.php?id=328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nayazyke.ru/idiomyi-angliyskogo-yazyika/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56792"/>
            <a:ext cx="7772400" cy="2043659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BC00D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</a:t>
            </a:r>
            <a:br>
              <a:rPr lang="ru-RU" b="1" i="1" dirty="0">
                <a:solidFill>
                  <a:srgbClr val="BC00D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rgbClr val="BC00D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теме: «Идиомы в английском языке»</a:t>
            </a:r>
            <a:endParaRPr lang="uk-UA" b="1" i="1" dirty="0">
              <a:solidFill>
                <a:srgbClr val="BC00D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728792" cy="2207096"/>
          </a:xfrm>
        </p:spPr>
        <p:txBody>
          <a:bodyPr>
            <a:noAutofit/>
          </a:bodyPr>
          <a:lstStyle/>
          <a:p>
            <a:endParaRPr lang="uk-UA" sz="2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5652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770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51720" y="4743329"/>
            <a:ext cx="72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Позвонить и предупредить о болезни</a:t>
            </a:r>
            <a:endParaRPr lang="uk-UA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494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3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747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95736" y="4725144"/>
            <a:ext cx="64236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Получить по первое число, получить по полной</a:t>
            </a:r>
            <a:endParaRPr lang="uk-UA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26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67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57931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050"/>
            <a:ext cx="9144000" cy="68770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31343" y="4896941"/>
            <a:ext cx="68515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Очень хороший, желаемый, вкусный</a:t>
            </a:r>
            <a:endParaRPr lang="uk-UA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169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67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449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675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12368" y="4941168"/>
            <a:ext cx="39478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Палка о двух концах </a:t>
            </a:r>
            <a:r>
              <a:rPr lang="en-US" sz="3200" b="1" dirty="0">
                <a:solidFill>
                  <a:srgbClr val="FF0000"/>
                </a:solidFill>
              </a:rPr>
              <a:t>(</a:t>
            </a:r>
            <a:r>
              <a:rPr lang="ru-RU" sz="3200" b="1" dirty="0">
                <a:solidFill>
                  <a:srgbClr val="FF0000"/>
                </a:solidFill>
              </a:rPr>
              <a:t>не то, что на самом деле ожидается)</a:t>
            </a:r>
            <a:endParaRPr lang="uk-UA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33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9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595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99792" y="4797152"/>
            <a:ext cx="47424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Когда-нибудь, в будущем</a:t>
            </a:r>
            <a:endParaRPr lang="uk-UA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756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29526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5331">
              <a:srgbClr val="FCD8AC"/>
            </a:gs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764704"/>
            <a:ext cx="805733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Говоря простым языком, 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идиома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(также используются названия: 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фразеологизм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идиоматическое выражение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устойчивое сочетание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- это фраза или выражение, в котором слова, употребленные вместе, имеют значение, отличное от того, которое приведено в словаре для каждого конкретного слова</a:t>
            </a:r>
            <a:r>
              <a:rPr lang="ru-RU" sz="3200" dirty="0"/>
              <a:t>. </a:t>
            </a:r>
            <a:endParaRPr lang="uk-UA" sz="3200" dirty="0"/>
          </a:p>
        </p:txBody>
      </p:sp>
    </p:spTree>
    <p:extLst>
      <p:ext uri="{BB962C8B-B14F-4D97-AF65-F5344CB8AC3E}">
        <p14:creationId xmlns:p14="http://schemas.microsoft.com/office/powerpoint/2010/main" val="55247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79711" y="4725144"/>
            <a:ext cx="76552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Упрощать, облегчать, разжевывать, делать простым для понимания</a:t>
            </a:r>
            <a:endParaRPr lang="uk-UA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826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28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392"/>
            <a:ext cx="9144000" cy="69573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87824" y="4797152"/>
            <a:ext cx="35684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Не в своей тарелке</a:t>
            </a:r>
            <a:endParaRPr lang="uk-UA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906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994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60000"/>
                <a:lumOff val="4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994122"/>
          </a:xfrm>
        </p:spPr>
        <p:txBody>
          <a:bodyPr>
            <a:noAutofit/>
          </a:bodyPr>
          <a:lstStyle/>
          <a:p>
            <a:r>
              <a:rPr lang="ru-RU" sz="32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 предложения необходимыми идиомами.</a:t>
            </a:r>
            <a:endParaRPr lang="uk-UA" sz="32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852936"/>
            <a:ext cx="8888288" cy="3919339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Stop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give us your final decision.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You can argue with him until you are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but you will never change his mind.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man…about whether or not to take the job.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Where's Missy? She…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I'm late. If I don't get home soon, I...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 She's a beautiful-looking girl with a voice…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7) You see, the plan to build one more nuclear station near L.A. is a...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8) One day I will have a big beautiful car, but that's a long way…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9) The public won't understand this concept. We need… our explanation of it.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10) I felt like a … in my new school.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86830" y="1076324"/>
            <a:ext cx="8568952" cy="17766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double-edged sword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(палка о двух концах)</a:t>
            </a: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called in sick</a:t>
            </a:r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(позвонить и сообщить о болезни)</a:t>
            </a: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, is dragging his </a:t>
            </a:r>
            <a:r>
              <a:rPr lang="en-US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feets</a:t>
            </a:r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(не торопиться, делать неохотно)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beating around the bush</a:t>
            </a:r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(ходить вокруг да около),</a:t>
            </a:r>
            <a:r>
              <a:rPr lang="en-US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blue in the face</a:t>
            </a:r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(до посинения),</a:t>
            </a:r>
            <a:r>
              <a:rPr lang="en-US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dumb down</a:t>
            </a:r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упростить)</a:t>
            </a: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,will catch hell</a:t>
            </a:r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(получить по первое число)</a:t>
            </a: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die for</a:t>
            </a:r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(очень хороший, прекрасный)</a:t>
            </a: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down the road</a:t>
            </a:r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(когда-нибудь, в </a:t>
            </a:r>
            <a:r>
              <a:rPr lang="ru-RU" b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бущем</a:t>
            </a:r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fish out of water </a:t>
            </a:r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(не в своей тарелке).</a:t>
            </a:r>
            <a:endParaRPr lang="en-US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1269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Несколько упражнений для самопроверки</a:t>
            </a:r>
            <a:endParaRPr lang="uk-UA" sz="32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http://s-english.ru/uprazhneniya/u-idioms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http://grammar-tei.com/body-idioms-exercises/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http://infotor.me/details.php?id=328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Проверьте ваши знания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https://docs.google.com/forms/d/1nrK_omE8yX52tqWF06kfcUvPYtTc814xzQINoze2klk/viewform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9708349"/>
      </p:ext>
    </p:extLst>
  </p:cSld>
  <p:clrMapOvr>
    <a:masterClrMapping/>
  </p:clrMapOvr>
  <p:transition spd="slow">
    <p:cover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Использованная литература</a:t>
            </a:r>
            <a:endParaRPr lang="uk-UA" sz="32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http://www.native-english.ru/expressions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  <a:hlinkClick r:id="rId2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http://nayazyke.ru/idiomyi-angliyskogo-yazyika/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  <a:hlinkClick r:id="rId2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http://study-english.info/everyday-idioms.php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259124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sd.keepcalm-o-matic.co.uk/i/thank-you-for-your-attention-any-questions-28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99FF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923" cy="686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3302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25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3999">
              <a:srgbClr val="14B8E3"/>
            </a:gs>
            <a:gs pos="38656">
              <a:srgbClr val="18C1E2"/>
            </a:gs>
            <a:gs pos="31000">
              <a:srgbClr val="1DCDE1"/>
            </a:gs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669641674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9789353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96530" y="4797151"/>
            <a:ext cx="675548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Ходить вокруг да около, мямлить, быть нерешительным</a:t>
            </a:r>
            <a:endParaRPr lang="uk-UA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9326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8574"/>
            <a:ext cx="9144000" cy="6886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42751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25"/>
            <a:ext cx="9144000" cy="68484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99792" y="5013176"/>
            <a:ext cx="57021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Очень долго, до посинения</a:t>
            </a:r>
            <a:endParaRPr lang="uk-UA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3673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7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747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675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07704" y="4725144"/>
            <a:ext cx="69610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Делать что-либо неохотно, откладывать, еле ноги волочить</a:t>
            </a:r>
            <a:endParaRPr lang="uk-UA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898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289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</TotalTime>
  <Words>502</Words>
  <Application>Microsoft Office PowerPoint</Application>
  <PresentationFormat>Экран (4:3)</PresentationFormat>
  <Paragraphs>58</Paragraphs>
  <Slides>27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1" baseType="lpstr">
      <vt:lpstr>Arial</vt:lpstr>
      <vt:lpstr>Calibri</vt:lpstr>
      <vt:lpstr>Times New Roman</vt:lpstr>
      <vt:lpstr>Тема Office</vt:lpstr>
      <vt:lpstr>Презентация по теме: «Идиомы в английском языке»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Дополните предложения необходимыми идиомами.</vt:lpstr>
      <vt:lpstr>Несколько упражнений для самопроверки</vt:lpstr>
      <vt:lpstr>Использованная литература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Alina</dc:creator>
  <cp:lastModifiedBy>Олег Пари</cp:lastModifiedBy>
  <cp:revision>27</cp:revision>
  <dcterms:created xsi:type="dcterms:W3CDTF">2015-05-03T18:36:10Z</dcterms:created>
  <dcterms:modified xsi:type="dcterms:W3CDTF">2020-05-18T19:33:41Z</dcterms:modified>
</cp:coreProperties>
</file>