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2" r:id="rId3"/>
    <p:sldId id="273" r:id="rId4"/>
    <p:sldId id="274" r:id="rId5"/>
    <p:sldId id="281" r:id="rId6"/>
    <p:sldId id="275" r:id="rId7"/>
    <p:sldId id="257" r:id="rId8"/>
    <p:sldId id="270" r:id="rId9"/>
    <p:sldId id="258" r:id="rId10"/>
    <p:sldId id="259" r:id="rId11"/>
    <p:sldId id="278" r:id="rId12"/>
    <p:sldId id="279" r:id="rId13"/>
    <p:sldId id="276" r:id="rId14"/>
    <p:sldId id="262" r:id="rId15"/>
    <p:sldId id="260" r:id="rId16"/>
    <p:sldId id="280" r:id="rId17"/>
    <p:sldId id="263" r:id="rId18"/>
    <p:sldId id="265" r:id="rId19"/>
    <p:sldId id="266" r:id="rId20"/>
    <p:sldId id="264" r:id="rId21"/>
    <p:sldId id="268" r:id="rId22"/>
    <p:sldId id="269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07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FABFA-A2EC-4F8E-8004-E2E7B3D7DFCD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0BD50-F0CC-434F-B350-6CE1703D5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0%D1%83%D0%BD%D1%8B_(%D1%8D%D0%BF%D0%B8%D1%87%D0%B5%D1%81%D0%BA%D0%B8%D0%B5_%D0%BF%D0%B5%D1%81%D0%BD%D0%B8)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8%D0%B1%D0%B5%D0%BB%D0%B8%D1%83%D1%81,_%D0%AF%D0%BD" TargetMode="External"/><Relationship Id="rId3" Type="http://schemas.openxmlformats.org/officeDocument/2006/relationships/hyperlink" Target="https://ru.wikipedia.org/wiki/%D0%9F%D0%B0%D1%81%D1%82%D0%BE%D1%80" TargetMode="External"/><Relationship Id="rId7" Type="http://schemas.openxmlformats.org/officeDocument/2006/relationships/hyperlink" Target="https://ru.wikipedia.org/wiki/%D0%AF%D1%80%D0%BD%D0%B5%D1%84%D0%B5%D0%BB%D1%8C%D1%82,_%D0%AD%D1%8D%D1%80%D0%BE" TargetMode="External"/><Relationship Id="rId2" Type="http://schemas.openxmlformats.org/officeDocument/2006/relationships/hyperlink" Target="https://ru.wikipedia.org/wiki/%D0%A4%D0%BE%D0%BB%D1%8C%D0%BA%D0%BB%D0%BE%D1%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5%D0%BB%D0%B8%D0%BA%D0%BE%D0%B5_%D0%BA%D0%BD%D1%8F%D0%B6%D0%B5%D1%81%D1%82%D0%B2%D0%BE_%D0%A4%D0%B8%D0%BD%D0%BB%D1%8F%D0%BD%D0%B4%D1%81%D0%BA%D0%BE%D0%B5" TargetMode="External"/><Relationship Id="rId5" Type="http://schemas.openxmlformats.org/officeDocument/2006/relationships/hyperlink" Target="https://ru.wikipedia.org/wiki/%D0%A5%D0%B5%D0%BB%D1%8C%D1%81%D0%B8%D0%BD%D0%BA%D0%B8" TargetMode="External"/><Relationship Id="rId4" Type="http://schemas.openxmlformats.org/officeDocument/2006/relationships/hyperlink" Target="https://ru.wikipedia.org/wiki/1890-%D0%B5_%D0%B3%D0%BE%D0%B4%D1%8B" TargetMode="External"/><Relationship Id="rId9" Type="http://schemas.openxmlformats.org/officeDocument/2006/relationships/hyperlink" Target="https://ru.wikipedia.org/wiki/1893_%D0%B3%D0%BE%D0%B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commons.wikimedia.org/wiki/File:Larin_Paraske1893.jpg?uselang=ru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%D0%A5%D0%B5%D0%BB%D1%8C%D1%81%D0%B8%D0%BD%D0%BA%D0%B8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E%D0%B6%D0%BD%D0%B0%D1%8F_%D0%9A%D0%B0%D1%80%D0%B5%D0%BB%D0%B8%D1%8F" TargetMode="External"/><Relationship Id="rId2" Type="http://schemas.openxmlformats.org/officeDocument/2006/relationships/hyperlink" Target="https://ru.wikipedia.org/wiki/1911_%D0%B3%D0%BE%D0%B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/index.php?title=%D0%A1%D0%BE%D1%8E%D0%B7_%D0%BA%D0%B0%D0%BB%D0%B5%D0%B2%D0%B0%D0%BB%D1%8C%D1%81%D0%BA%D0%B8%D1%85_%D0%B6%D0%B5%D0%BD%D1%89%D0%B8%D0%BD&amp;action=edit&amp;redlink=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commons.wikimedia.org/wiki/File:Larin-Paraske-1985.jpg?uselang=ru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Знаменитая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рунопевица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Ларин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933056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псевдоним 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Праско́вьи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Параске́вы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Ники́тичны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Ники́тиной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(в замужестве 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Степа́новой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 января 1833 г. – 3 января 1904 г.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upload.wikimedia.org/wikipedia/commons/e/ee/Larin_Parask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59832" y="2132856"/>
            <a:ext cx="280831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7223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Прасковья Никитична Никитина, по национальности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ижорка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 вероисповеданию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православная. Её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отец,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Микита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Микиитанпойка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русской документации Никита Никитич, был кузнецом, крепостным помещика Кузова. Кузнечному делу обучался он в Петербурге, где и познакомился с будущей женой, Татьяной Васильевной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Миккола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родом из Великого княжества Финляндского.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детских лет она слушала и запоминала древние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Руны (эпические песни)"/>
              </a:rPr>
              <a:t>руны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(песни) своего народа. В 15 лет осталась сиротой.</a:t>
            </a:r>
          </a:p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В 1853 году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вышла замуж за крестьянина Гаврилу Степанова, и переехала жить к мужу, в деревню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Васкела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 ту сторону русско-финляндской границы, где не знали крепостничества. Гавриле пришлось заплатить за жену выкуп помещику — 24 рубля. Дом, в котором семья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рунопевицы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жила 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Васкела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назывался по финской традиции «Ларин Тупа» или «Изба Лари», отсюда и псевдоним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рунопевицы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Ларин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семье было 9 детей, шестеро умерли в детстве.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 нее была просто фантастическая память и невероятный талант. В любую старинную песню она вносила что-то свое, ее импровизационный дар завораживал всех.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придумывала песни сама и вкладывала в них всю свою тихую радость и огромную боль.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Жизнь Ларин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была тяжела и многотрудна, но ее голос пел чисто и прекрасно, как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руокопилли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тростниковая свирель. Это был забытый нами голос народа, который первым пришел на эти земли много тысяч лет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назад.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Открытие таланта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Ларин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произошло в 1877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когда сильная нужда заставила её прийти к собирателю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Фольклор"/>
              </a:rPr>
              <a:t>фольклора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А. А. 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Борениусу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Позже плачи и руны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записывал местный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Пастор"/>
              </a:rPr>
              <a:t>пастор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А.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Неовиус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Фольклористы и этнографы платили ей небольшие деньги за исполнение народных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песен.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Настоящая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популярность пришла к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рунопевице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tooltip="1890-е годы"/>
              </a:rPr>
              <a:t>1890-х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годах, когда её пригласили в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Гельсингфорс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tooltip="Хельсинки"/>
              </a:rPr>
              <a:t>Хельсинки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и другие города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tooltip="Великое княжество Финляндское"/>
              </a:rPr>
              <a:t>Финляндии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исполнять ижорские руны. Её портреты писали живописцы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tooltip="Ярнефельт, Ээро"/>
              </a:rPr>
              <a:t>Э.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tooltip="Ярнефельт, Ээро"/>
              </a:rPr>
              <a:t>Ярнефельт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Э.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Нордлунд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Б.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Лагерстам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плачи Ларин слушал и записывал композитор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8" tooltip="Сибелиус, Ян"/>
              </a:rPr>
              <a:t>Ян Сибелиус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 ней писали газеты. В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 tooltip="1893 год"/>
              </a:rPr>
              <a:t>1893 году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был опубликован первый сборник песен Ларин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Портрет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рунопевицы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написанный  художником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Э.Янерфельтом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upload.wikimedia.org/wikipedia/commons/thumb/1/17/Larin_Paraske1893.jpg/327px-Larin_Paraske1893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495550" y="1958181"/>
            <a:ext cx="41529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Скульптурное изображение Ларин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tooltip="Хельсинки"/>
              </a:rPr>
              <a:t>Хельсинки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www.inkeri.ru/rep/files/29/inkeri-ru2026w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2611" y="1600200"/>
            <a:ext cx="681877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этой женщины писали картины, ей посвящал свои творения великий Сибелиус. Но призывы поддержать исполнительницу материально ни у кого отклика не нашли, стало подводить здоровье, и она вернулась 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Васкела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последние четыре года жизни просуществовать на скудную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пенсию., по существу в нищете, страдая от болезни. Её похоронили на православном кладбище при Андреевской церкви 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Палкеала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(ныне 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Замостье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Замостье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православном кладбище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a.d-cd.net/rIAAAgORnuA-192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95349" y="1600200"/>
            <a:ext cx="395330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В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tooltip="1911 год"/>
              </a:rPr>
              <a:t>1911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1911 год"/>
              </a:rPr>
              <a:t> году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через семь лет после смерти знаменитой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рунопевицы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её могилу украсил памятник, поставленный Молодёжным обществом 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Южная Карелия"/>
              </a:rPr>
              <a:t>Южной Карелии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 Финским литературным обществом. На нём были выбиты стихотворные строки Ларин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«Приносил мне песни ветер, 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Ледяной порыв весенний, 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 ко мне толкало море, 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Гнали их морские волны». 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722313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 временем могила Ларин затерялась, но 29 августа 1992 г. на предполагаемом месте захоронения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рунопевицы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появился новый гранитный памятник, восстановленный по инициативе жительницы дер.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Замостье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Приозерский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р-н) Л. Д.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Лайдинен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722313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весны 2002 г. над могилой Ларин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шефствует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поселковая библиотека им. Юрия Германа. В 2004 г. в Приозерске прошла научно-практическая конференция, посвященная творчеству Ларин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В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1931 году, в вышедшей в Финляндии антологии «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Suomen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kansan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vanhat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runot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(«Древние песни финского народа»), отдельный том посвящён творчеству Ларин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него вошли 1152 песни, 1750 пословиц, загадки 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причитания.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722313" algn="just">
              <a:buNone/>
            </a:pPr>
            <a:r>
              <a:rPr lang="ru-RU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приходом современной цивилизации происходит активная ассимиляция людей разных культур. Многие народности постепенно исчезают с лица земли. Редкие их представители пытаются сохранить и передать традиции и обычаи своего народа. Благодаря им, история жизни коренного населения России раскрывает свои тайны — полезные и поучительные, не потерявшие своей актуальности до сих пор.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Памятная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табличка,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говорящая,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 этом районе жила Ларин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настоящее время находится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стене одного из магазинов между пос. </a:t>
            </a: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Васкелово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Лемболово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Ленинградской области.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Дань памяти Ларин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Парас</a:t>
            </a:r>
            <a:r>
              <a:rPr lang="ru-RU" b="1" dirty="0" err="1" smtClean="0">
                <a:solidFill>
                  <a:srgbClr val="FF0000"/>
                </a:solidFill>
              </a:rPr>
              <a:t>ке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В 1931 году, в вышедшей в Финляндии антологии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Suomen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kansan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vanhat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runot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(«Древние песни финского народа»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отдельный том посвящён творчеству Ларин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него вошли 1152 песни, 1750 пословиц, загадки и причитания.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Финская общественная организация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Союз калевальских женщин (страница отсутствует)"/>
              </a:rPr>
              <a:t>«Союз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Союз калевальских женщин (страница отсутствует)"/>
              </a:rPr>
              <a:t>калевальских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Союз калевальских женщин (страница отсутствует)"/>
              </a:rPr>
              <a:t> женщин»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ежегодно присуждает премию «Ларин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за «мастерство слова».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Почтовая финская марка с изображением  Ларин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Параск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upload.wikimedia.org/wikipedia/commons/thumb/4/46/Larin-Paraske-1985.jpg/214px-Larin-Paraske-1985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84784"/>
            <a:ext cx="468052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выполнена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учителем МОУ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Джатиевская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</a:p>
          <a:p>
            <a:pPr algn="ctr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Лесниковой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В.Ю.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Ижоры — малочисленный финно-угорский народ, который наряду с 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водью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древнейших времен населяет северо-западные земли Ленинградской области.</a:t>
            </a:r>
          </a:p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русских письменных источниках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ижоры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ингры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ингарос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и Ижорская земля упоминаются с XIII века. Наряду с карелами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ижоры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часто фигурируют в летописях при описании битв с врагами Русской земли и потому считаются народом опасным. Они выступали вместе с новгородцами в военных столкновениях со шведами, финским племенем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 ливонскими рыцарями. Именно ижорский староста «старейшина в земле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Ижерстей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именем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Пелгусий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(или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Пелгуй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)» в 1240 году предупредил князя Александра (будущего Невского) о высадке шведов на берегу Невы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 имени финно-угорского народа названа Ижорская возвышенность — местность к югу от Невы и река Ижора.</a:t>
            </a:r>
          </a:p>
          <a:p>
            <a:pPr marL="0" indent="633413" algn="just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6334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Ижорский язык произошел от 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древнекарельского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языка — основы и относится к прибалтийско-финской группе финно-угорских языков. В ижорском языке выделяют четыре диалекта. В 2009 году ижорский язык был включен ЮНЕСКО в Атлас исчезающих языков мира как «находящийся под значительной угрозой исчезновения».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223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наше время народ находится на грани полного исчезновения. Сегодня ижорскую речь можно услышать только на 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Сойкинском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полуострове (южный берег Финского залива) и в основном от стариков. Здесь, на побережье, стоят старинные ижорские деревни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Вистино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Ручьи, Горки,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Глинки.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Рунопевица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Ларин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7223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«Сколько песен можно запомнить за всю свою жизнь? Обычные люди знают десятки, талантливые — сотни. А какой эпитет подобрать человеку, знавшему их более тысячи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marL="0" indent="7223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Звали ее Ларин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 девичестве —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Параскева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Никитична Никитина. Она родилась в 1833 году в деревне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Мякиенкюля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прихода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Лемпаала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(по-русски —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Лемболово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на территории нынешнего Всеволожского района. Ей повезло: она выросла на Ижорской земле, где древних песен было больше, чем камней на маленьких крестьянских полях. Ведь ее народ —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ижоры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чья численность никогда не превышала 20 тысяч человек, — сохранил более 125 тысяч песен! В ижорских деревнях пели почти все. Но она превзошла всех. От нее записано 1152 песни, 1750 пословиц, 336 загадок, множество причитаний. Она знала более 32 тысяч стихов!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Руны -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722313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это письменность древних германцев, употреблявшаяся  с 1-2 по 12 век на территории современных Дании, Швеции и Норвегии, по 10-13 век – в Исландии 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Гренландии,а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шведской провинции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Даларна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вплоть до 19 века. Руны(символы) вырезались на камне, металле, дереве, кости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Они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имеют угловатую форму, приспособленную для высекания и вырезания.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tayniymir.com/wp-content/uploads/2017/05/keltskie-runyi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4962" y="1886744"/>
            <a:ext cx="59340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Рунопение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Руны (финск. - </a:t>
            </a: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runo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эпические песни карелов, финнов, эстонцев и других финно-угорских народов.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Руна есть символ бога, 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рунопение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выражение этого символа, энергетики, качества в песне.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406</Words>
  <Application>Microsoft Office PowerPoint</Application>
  <PresentationFormat>Экран (4:3)</PresentationFormat>
  <Paragraphs>46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Знаменитая рунопевица Ларин Параске</vt:lpstr>
      <vt:lpstr>Слайд 2</vt:lpstr>
      <vt:lpstr>Слайд 3</vt:lpstr>
      <vt:lpstr>Слайд 4</vt:lpstr>
      <vt:lpstr>Слайд 5</vt:lpstr>
      <vt:lpstr>Рунопевица Ларин Параске</vt:lpstr>
      <vt:lpstr>Руны -</vt:lpstr>
      <vt:lpstr>Слайд 8</vt:lpstr>
      <vt:lpstr>Рунопение</vt:lpstr>
      <vt:lpstr>27 января 1833 г. – 3 января 1904 г.</vt:lpstr>
      <vt:lpstr>Слайд 11</vt:lpstr>
      <vt:lpstr>Слайд 12</vt:lpstr>
      <vt:lpstr>Слайд 13</vt:lpstr>
      <vt:lpstr>Открытие таланта</vt:lpstr>
      <vt:lpstr>Портрет рунопевицы,  написанный  художником Э.Янерфельтом</vt:lpstr>
      <vt:lpstr>Скульптурное изображение Ларин Параске в Хельсинки.</vt:lpstr>
      <vt:lpstr>Слайд 17</vt:lpstr>
      <vt:lpstr>Памятник в Замостье на православном кладбище</vt:lpstr>
      <vt:lpstr>Память</vt:lpstr>
      <vt:lpstr>Слайд 20</vt:lpstr>
      <vt:lpstr>Дань памяти Ларин Параске</vt:lpstr>
      <vt:lpstr>Почтовая финская марка с изображением  Ларин Параске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Знаменитая рунопевица Ларин Параске</dc:title>
  <dc:creator>Александр Лесников</dc:creator>
  <cp:lastModifiedBy>Александр Лесников</cp:lastModifiedBy>
  <cp:revision>50</cp:revision>
  <dcterms:created xsi:type="dcterms:W3CDTF">2020-03-15T06:05:31Z</dcterms:created>
  <dcterms:modified xsi:type="dcterms:W3CDTF">2023-07-10T10:27:24Z</dcterms:modified>
</cp:coreProperties>
</file>