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8" r:id="rId3"/>
    <p:sldId id="257" r:id="rId4"/>
    <p:sldId id="258" r:id="rId5"/>
    <p:sldId id="259" r:id="rId6"/>
    <p:sldId id="260" r:id="rId7"/>
    <p:sldId id="261" r:id="rId8"/>
    <p:sldId id="262" r:id="rId9"/>
    <p:sldId id="307" r:id="rId10"/>
    <p:sldId id="308" r:id="rId11"/>
    <p:sldId id="319" r:id="rId12"/>
    <p:sldId id="263" r:id="rId13"/>
    <p:sldId id="320" r:id="rId14"/>
    <p:sldId id="264" r:id="rId15"/>
    <p:sldId id="293" r:id="rId16"/>
    <p:sldId id="295" r:id="rId17"/>
    <p:sldId id="294" r:id="rId18"/>
    <p:sldId id="297" r:id="rId19"/>
    <p:sldId id="296" r:id="rId20"/>
    <p:sldId id="310" r:id="rId21"/>
    <p:sldId id="311" r:id="rId22"/>
    <p:sldId id="309" r:id="rId23"/>
    <p:sldId id="312" r:id="rId24"/>
    <p:sldId id="313" r:id="rId25"/>
    <p:sldId id="314" r:id="rId26"/>
    <p:sldId id="321" r:id="rId27"/>
    <p:sldId id="299" r:id="rId28"/>
    <p:sldId id="301" r:id="rId29"/>
    <p:sldId id="315" r:id="rId30"/>
    <p:sldId id="265" r:id="rId31"/>
    <p:sldId id="298" r:id="rId32"/>
    <p:sldId id="267" r:id="rId33"/>
    <p:sldId id="300" r:id="rId34"/>
    <p:sldId id="302" r:id="rId35"/>
    <p:sldId id="303" r:id="rId36"/>
    <p:sldId id="304" r:id="rId37"/>
    <p:sldId id="317" r:id="rId38"/>
    <p:sldId id="316" r:id="rId39"/>
    <p:sldId id="305" r:id="rId40"/>
    <p:sldId id="306" r:id="rId41"/>
    <p:sldId id="32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293F6AD-1D9C-4A1A-A6BC-E5B887C879B0}">
          <p14:sldIdLst>
            <p14:sldId id="256"/>
            <p14:sldId id="318"/>
            <p14:sldId id="257"/>
            <p14:sldId id="258"/>
            <p14:sldId id="259"/>
            <p14:sldId id="260"/>
            <p14:sldId id="261"/>
            <p14:sldId id="262"/>
            <p14:sldId id="307"/>
            <p14:sldId id="308"/>
            <p14:sldId id="319"/>
            <p14:sldId id="263"/>
            <p14:sldId id="320"/>
            <p14:sldId id="264"/>
            <p14:sldId id="293"/>
            <p14:sldId id="295"/>
            <p14:sldId id="294"/>
            <p14:sldId id="297"/>
            <p14:sldId id="296"/>
            <p14:sldId id="310"/>
            <p14:sldId id="311"/>
            <p14:sldId id="309"/>
            <p14:sldId id="312"/>
            <p14:sldId id="313"/>
            <p14:sldId id="314"/>
            <p14:sldId id="321"/>
            <p14:sldId id="299"/>
            <p14:sldId id="301"/>
            <p14:sldId id="315"/>
            <p14:sldId id="265"/>
            <p14:sldId id="298"/>
            <p14:sldId id="267"/>
            <p14:sldId id="300"/>
            <p14:sldId id="302"/>
            <p14:sldId id="303"/>
            <p14:sldId id="304"/>
            <p14:sldId id="317"/>
            <p14:sldId id="316"/>
            <p14:sldId id="305"/>
            <p14:sldId id="306"/>
            <p14:sldId id="3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717" autoAdjust="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B5CEED5-9186-4F30-A9A1-DE582EE33B57}" type="datetimeFigureOut">
              <a:rPr lang="ru-RU" smtClean="0"/>
              <a:t>10.07.2023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7F97E0CB-37D5-4DB0-AFCB-90F454835481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9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g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5.png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8.jpg"/><Relationship Id="rId5" Type="http://schemas.openxmlformats.org/officeDocument/2006/relationships/image" Target="../media/image77.jpg"/><Relationship Id="rId4" Type="http://schemas.openxmlformats.org/officeDocument/2006/relationships/image" Target="../media/image7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1.jp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4.jpe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7.jpg"/><Relationship Id="rId5" Type="http://schemas.openxmlformats.org/officeDocument/2006/relationships/image" Target="../media/image86.jp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0.jpeg"/><Relationship Id="rId5" Type="http://schemas.openxmlformats.org/officeDocument/2006/relationships/image" Target="../media/image89.jpg"/><Relationship Id="rId4" Type="http://schemas.openxmlformats.org/officeDocument/2006/relationships/image" Target="../media/image8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3.jp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6.jpg"/><Relationship Id="rId5" Type="http://schemas.openxmlformats.org/officeDocument/2006/relationships/image" Target="../media/image95.jpg"/><Relationship Id="rId4" Type="http://schemas.openxmlformats.org/officeDocument/2006/relationships/image" Target="../media/image9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9.jpg"/><Relationship Id="rId5" Type="http://schemas.openxmlformats.org/officeDocument/2006/relationships/image" Target="../media/image98.jpeg"/><Relationship Id="rId4" Type="http://schemas.openxmlformats.org/officeDocument/2006/relationships/image" Target="../media/image9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2.jpg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5.jpg"/><Relationship Id="rId5" Type="http://schemas.openxmlformats.org/officeDocument/2006/relationships/image" Target="../media/image104.jpeg"/><Relationship Id="rId4" Type="http://schemas.openxmlformats.org/officeDocument/2006/relationships/image" Target="../media/image10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992888" cy="4824536"/>
          </a:xfrm>
        </p:spPr>
        <p:txBody>
          <a:bodyPr/>
          <a:lstStyle/>
          <a:p>
            <a:pPr algn="ctr"/>
            <a:r>
              <a:rPr lang="ru-RU" sz="4400" b="1" dirty="0" smtClean="0"/>
              <a:t>Внеклассное мероприятие по русскому языку и литературе для 9-ых классов </a:t>
            </a:r>
            <a:br>
              <a:rPr lang="ru-RU" sz="4400" b="1" dirty="0" smtClean="0"/>
            </a:br>
            <a:r>
              <a:rPr lang="ru-RU" sz="4400" b="1" dirty="0" smtClean="0"/>
              <a:t>«В  поисках логики…»</a:t>
            </a:r>
            <a:endParaRPr lang="ru-RU" sz="4400" b="1" dirty="0"/>
          </a:p>
        </p:txBody>
      </p:sp>
      <p:pic>
        <p:nvPicPr>
          <p:cNvPr id="3" name="Gde_logika_-_Nachalo_vyhod_veducshego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023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8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7883035" cy="1080120"/>
          </a:xfrm>
        </p:spPr>
        <p:txBody>
          <a:bodyPr/>
          <a:lstStyle/>
          <a:p>
            <a:r>
              <a:rPr lang="ru-RU" sz="4800" b="1" dirty="0" smtClean="0"/>
              <a:t>Найди общее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8640"/>
            <a:ext cx="2446387" cy="34832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708920"/>
            <a:ext cx="3236282" cy="3754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937" y="1700808"/>
            <a:ext cx="2879875" cy="37070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7946" y="1930273"/>
            <a:ext cx="33393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А.С. </a:t>
            </a:r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Пушкин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4632" y="5589240"/>
            <a:ext cx="43765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М.Ю. Лермонтов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3789040"/>
            <a:ext cx="409550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Л.Н. Толстой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2400" y="5947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9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8208912" cy="1944215"/>
          </a:xfrm>
        </p:spPr>
        <p:txBody>
          <a:bodyPr/>
          <a:lstStyle/>
          <a:p>
            <a:pPr algn="ctr"/>
            <a:r>
              <a:rPr lang="ru-RU" sz="6600" b="1" dirty="0" smtClean="0"/>
              <a:t>2 раунд</a:t>
            </a:r>
            <a:br>
              <a:rPr lang="ru-RU" sz="6600" b="1" dirty="0" smtClean="0"/>
            </a:br>
            <a:r>
              <a:rPr lang="ru-RU" sz="6600" b="1" dirty="0" smtClean="0"/>
              <a:t>«Угадай, кто?»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564904"/>
            <a:ext cx="7992888" cy="3888432"/>
          </a:xfrm>
        </p:spPr>
        <p:txBody>
          <a:bodyPr>
            <a:noAutofit/>
          </a:bodyPr>
          <a:lstStyle/>
          <a:p>
            <a:r>
              <a:rPr lang="ru-RU" sz="3200" u="sng" dirty="0" smtClean="0"/>
              <a:t>Задание:</a:t>
            </a:r>
            <a:r>
              <a:rPr lang="ru-RU" sz="3200" dirty="0" smtClean="0"/>
              <a:t> </a:t>
            </a:r>
          </a:p>
          <a:p>
            <a:r>
              <a:rPr lang="ru-RU" sz="3200" b="1" dirty="0" smtClean="0"/>
              <a:t>Даются 5 изображений, которые по одному  будут появляться на экране. Нужно как можно быстрее определить известного человека, связанного со всеми картинками.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668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56" y="2828395"/>
            <a:ext cx="3707904" cy="924475"/>
          </a:xfrm>
        </p:spPr>
        <p:txBody>
          <a:bodyPr/>
          <a:lstStyle/>
          <a:p>
            <a:r>
              <a:rPr lang="ru-RU" b="1" dirty="0" smtClean="0"/>
              <a:t>Угадай, кто…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21028" cy="25911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0728"/>
            <a:ext cx="3954016" cy="2668961"/>
          </a:xfrm>
          <a:prstGeom prst="rect">
            <a:avLst/>
          </a:prstGeom>
        </p:spPr>
      </p:pic>
      <p:pic>
        <p:nvPicPr>
          <p:cNvPr id="1026" name="Picture 2" descr="C:\Users\Ирина\Desktop\2 история гос-ва ка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60" y="0"/>
            <a:ext cx="3334590" cy="279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43" y="4336554"/>
            <a:ext cx="4113567" cy="25269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835754"/>
            <a:ext cx="3872207" cy="2500800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0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8064896" cy="1872207"/>
          </a:xfrm>
        </p:spPr>
        <p:txBody>
          <a:bodyPr/>
          <a:lstStyle/>
          <a:p>
            <a:pPr algn="ctr"/>
            <a:r>
              <a:rPr lang="ru-RU" sz="6000" b="1" dirty="0" smtClean="0"/>
              <a:t>3 раунд</a:t>
            </a:r>
            <a:br>
              <a:rPr lang="ru-RU" sz="6000" b="1" dirty="0" smtClean="0"/>
            </a:br>
            <a:r>
              <a:rPr lang="ru-RU" sz="6000" b="1" dirty="0" smtClean="0"/>
              <a:t>«Ребус-рассказ»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8712968" cy="3505944"/>
          </a:xfrm>
        </p:spPr>
        <p:txBody>
          <a:bodyPr>
            <a:noAutofit/>
          </a:bodyPr>
          <a:lstStyle/>
          <a:p>
            <a:r>
              <a:rPr lang="ru-RU" sz="4000" u="sng" dirty="0" smtClean="0"/>
              <a:t>Задание:</a:t>
            </a:r>
          </a:p>
          <a:p>
            <a:r>
              <a:rPr lang="ru-RU" sz="4000" b="1" dirty="0" smtClean="0"/>
              <a:t>Даны 3 изображения, в которых зашифровано художественное произведение. Его нужно разгадать, а также назвать автора.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5856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3918729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83" y="1268760"/>
            <a:ext cx="3532477" cy="4889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69290"/>
            <a:ext cx="3935338" cy="255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5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33056"/>
            <a:ext cx="4644008" cy="26531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260647"/>
            <a:ext cx="4608513" cy="28803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68700"/>
            <a:ext cx="3840480" cy="4572000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010" y="6136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2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61" y="3573016"/>
            <a:ext cx="4670847" cy="29958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37" y="1297682"/>
            <a:ext cx="3520423" cy="5133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85" y="260648"/>
            <a:ext cx="4709439" cy="2982448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61268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4838938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61048"/>
            <a:ext cx="3840427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20688"/>
            <a:ext cx="3826768" cy="2736304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1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59092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08" y="0"/>
            <a:ext cx="3861835" cy="33662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888" y="3816127"/>
            <a:ext cx="4818112" cy="3011320"/>
          </a:xfrm>
          <a:prstGeom prst="rect">
            <a:avLst/>
          </a:prstGeom>
        </p:spPr>
      </p:pic>
      <p:pic>
        <p:nvPicPr>
          <p:cNvPr id="5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2744" y="61307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4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39"/>
            <a:ext cx="4252365" cy="3185961"/>
          </a:xfrm>
        </p:spPr>
      </p:pic>
      <p:pic>
        <p:nvPicPr>
          <p:cNvPr id="2050" name="Picture 2" descr="C:\Users\Ирина\Desktop\дуб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428856" cy="276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рина\Desktop\жел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415" y="3525301"/>
            <a:ext cx="4476089" cy="314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059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208912" cy="2808311"/>
          </a:xfrm>
        </p:spPr>
        <p:txBody>
          <a:bodyPr/>
          <a:lstStyle/>
          <a:p>
            <a:pPr algn="ctr"/>
            <a:r>
              <a:rPr lang="ru-RU" sz="9600" b="1" dirty="0" smtClean="0"/>
              <a:t>1 раунд</a:t>
            </a:r>
            <a:br>
              <a:rPr lang="ru-RU" sz="9600" b="1" dirty="0" smtClean="0"/>
            </a:br>
            <a:r>
              <a:rPr lang="ru-RU" sz="6600" b="1" dirty="0" smtClean="0"/>
              <a:t>«Найди общее»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496944" cy="2209800"/>
          </a:xfrm>
        </p:spPr>
        <p:txBody>
          <a:bodyPr>
            <a:noAutofit/>
          </a:bodyPr>
          <a:lstStyle/>
          <a:p>
            <a:r>
              <a:rPr lang="ru-RU" sz="4400" u="sng" dirty="0" smtClean="0"/>
              <a:t>Задание:</a:t>
            </a:r>
            <a:r>
              <a:rPr lang="ru-RU" sz="4400" b="1" dirty="0" smtClean="0"/>
              <a:t>                                      </a:t>
            </a:r>
            <a:r>
              <a:rPr lang="ru-RU" sz="4000" b="1" dirty="0" smtClean="0"/>
              <a:t>Даны 3 картинки. Нужно выяснить, что у них общего и объяснить свой ответ.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56443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24744"/>
            <a:ext cx="4774633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05" y="3630069"/>
            <a:ext cx="4716016" cy="31340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6632"/>
            <a:ext cx="3872657" cy="2899124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0586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2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00" y="3482285"/>
            <a:ext cx="4788024" cy="31870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00" y="404664"/>
            <a:ext cx="4788024" cy="2977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060848"/>
            <a:ext cx="3917235" cy="2952328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1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6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9" y="3645024"/>
            <a:ext cx="5106732" cy="29523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00" y="404664"/>
            <a:ext cx="4636980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3923928" cy="4104456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4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53" y="3717032"/>
            <a:ext cx="4566285" cy="3004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2" y="1844824"/>
            <a:ext cx="4102224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8640"/>
            <a:ext cx="4574654" cy="2952328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64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91" y="3615028"/>
            <a:ext cx="3974081" cy="30979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3942606" cy="3942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648" y="13433"/>
            <a:ext cx="5123351" cy="3415567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14164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2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5"/>
            <a:ext cx="7811027" cy="792088"/>
          </a:xfrm>
        </p:spPr>
        <p:txBody>
          <a:bodyPr/>
          <a:lstStyle/>
          <a:p>
            <a:r>
              <a:rPr lang="ru-RU" b="1" dirty="0" smtClean="0"/>
              <a:t>Ребус-рассказ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60843"/>
            <a:ext cx="4474841" cy="335613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8639"/>
            <a:ext cx="4474840" cy="29832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3749774" cy="4797152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6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8352928" cy="1800200"/>
          </a:xfrm>
        </p:spPr>
        <p:txBody>
          <a:bodyPr/>
          <a:lstStyle/>
          <a:p>
            <a:pPr algn="ctr"/>
            <a:r>
              <a:rPr lang="ru-RU" sz="6000" b="1" dirty="0"/>
              <a:t>4</a:t>
            </a:r>
            <a:r>
              <a:rPr lang="ru-RU" sz="6000" b="1" dirty="0" smtClean="0"/>
              <a:t> раунд</a:t>
            </a:r>
            <a:br>
              <a:rPr lang="ru-RU" sz="6000" b="1" dirty="0" smtClean="0"/>
            </a:br>
            <a:r>
              <a:rPr lang="ru-RU" sz="5400" b="1" dirty="0" smtClean="0"/>
              <a:t>«Знакомые фразы»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276872"/>
            <a:ext cx="8856984" cy="3960440"/>
          </a:xfrm>
        </p:spPr>
        <p:txBody>
          <a:bodyPr>
            <a:noAutofit/>
          </a:bodyPr>
          <a:lstStyle/>
          <a:p>
            <a:r>
              <a:rPr lang="ru-RU" sz="4000" u="sng" dirty="0" smtClean="0"/>
              <a:t>Задание:</a:t>
            </a:r>
          </a:p>
          <a:p>
            <a:r>
              <a:rPr lang="ru-RU" sz="4000" b="1" dirty="0" smtClean="0"/>
              <a:t>По 3 изображениям определить зашифрованную известную фразу (пословицу, поговорку или фразеологизм)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2164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2656"/>
            <a:ext cx="4117861" cy="1512168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 </a:t>
            </a:r>
            <a:r>
              <a:rPr lang="ru-RU" sz="2800" b="1" dirty="0" smtClean="0"/>
              <a:t>(пример)</a:t>
            </a:r>
            <a:endParaRPr lang="ru-RU" sz="40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3122662" cy="31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82" y="200244"/>
            <a:ext cx="4774618" cy="257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82" y="3254476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2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4022980"/>
            <a:ext cx="4260510" cy="283502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1124744"/>
            <a:ext cx="4283968" cy="267748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" y="1772816"/>
            <a:ext cx="4623544" cy="3489717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6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7222" y="116633"/>
            <a:ext cx="5406777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3651375" cy="2530123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204864"/>
            <a:ext cx="5080662" cy="3384376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3341687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0392" y="6102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0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04855" cy="1944216"/>
          </a:xfrm>
        </p:spPr>
        <p:txBody>
          <a:bodyPr/>
          <a:lstStyle/>
          <a:p>
            <a:pPr algn="ctr"/>
            <a:r>
              <a:rPr lang="ru-RU" sz="7200" b="1" dirty="0" smtClean="0"/>
              <a:t>Найди общее</a:t>
            </a:r>
            <a:br>
              <a:rPr lang="ru-RU" sz="7200" b="1" dirty="0" smtClean="0"/>
            </a:br>
            <a:r>
              <a:rPr lang="ru-RU" b="1" dirty="0" smtClean="0"/>
              <a:t>                                    (пример)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8575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2441848" cy="244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32856"/>
            <a:ext cx="3038475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04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04664"/>
            <a:ext cx="6616408" cy="1501704"/>
          </a:xfrm>
        </p:spPr>
        <p:txBody>
          <a:bodyPr/>
          <a:lstStyle/>
          <a:p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04864"/>
            <a:ext cx="3471277" cy="347186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54104"/>
            <a:ext cx="3471862" cy="260389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0"/>
            <a:ext cx="3136573" cy="2957340"/>
          </a:xfrm>
          <a:prstGeom prst="rect">
            <a:avLst/>
          </a:prstGeom>
        </p:spPr>
      </p:pic>
      <p:pic>
        <p:nvPicPr>
          <p:cNvPr id="4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365105"/>
            <a:ext cx="5023402" cy="1944216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</a:t>
            </a:r>
            <a:br>
              <a:rPr lang="ru-RU" sz="4000" b="1" dirty="0" smtClean="0"/>
            </a:br>
            <a:r>
              <a:rPr lang="ru-RU" sz="4000" b="1" dirty="0" smtClean="0"/>
              <a:t>фразы</a:t>
            </a:r>
            <a:endParaRPr lang="ru-RU" sz="4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7" y="4270710"/>
            <a:ext cx="3471863" cy="260335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074" y="1340767"/>
            <a:ext cx="3800293" cy="291633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40196"/>
            <a:ext cx="4084074" cy="2633092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0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019"/>
            <a:ext cx="8892480" cy="924475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" y="836712"/>
            <a:ext cx="4011053" cy="26874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36712"/>
            <a:ext cx="4227106" cy="2641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06017"/>
            <a:ext cx="6660232" cy="3310135"/>
          </a:xfrm>
          <a:prstGeom prst="rect">
            <a:avLst/>
          </a:prstGeom>
        </p:spPr>
      </p:pic>
      <p:pic>
        <p:nvPicPr>
          <p:cNvPr id="4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8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1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1056923"/>
            <a:ext cx="3471862" cy="26038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3861048"/>
            <a:ext cx="4011048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44824"/>
            <a:ext cx="4556280" cy="3645024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04390" y="5987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1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1048"/>
            <a:ext cx="3471862" cy="277748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2880320" cy="2880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772816"/>
            <a:ext cx="4762500" cy="3848100"/>
          </a:xfrm>
          <a:prstGeom prst="rect">
            <a:avLst/>
          </a:prstGeo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1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4536504" cy="30167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7" y="4056180"/>
            <a:ext cx="4937242" cy="28334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96" y="2345629"/>
            <a:ext cx="4536504" cy="3402378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39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4733772" cy="2664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36" y="3747844"/>
            <a:ext cx="4284539" cy="3083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336" y="1192009"/>
            <a:ext cx="3643075" cy="5477351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48811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34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4509120" cy="4509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802" y="908720"/>
            <a:ext cx="4251197" cy="2830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39429"/>
            <a:ext cx="4211960" cy="3018571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152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4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1694"/>
            <a:ext cx="5112060" cy="3408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03" y="4489734"/>
            <a:ext cx="3534725" cy="23682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05" y="2204864"/>
            <a:ext cx="4252002" cy="3240361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005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4" y="1052736"/>
            <a:ext cx="3677570" cy="29081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7" y="3960864"/>
            <a:ext cx="4499992" cy="28124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956" y="1404545"/>
            <a:ext cx="4391769" cy="4391769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2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052" y="118034"/>
            <a:ext cx="3827634" cy="354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9"/>
            <a:ext cx="6156177" cy="936104"/>
          </a:xfrm>
        </p:spPr>
        <p:txBody>
          <a:bodyPr/>
          <a:lstStyle/>
          <a:p>
            <a:r>
              <a:rPr lang="ru-RU" sz="5400" b="1" dirty="0" smtClean="0"/>
              <a:t>Найди общее</a:t>
            </a:r>
            <a:endParaRPr lang="ru-RU" sz="5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936" y="3714378"/>
            <a:ext cx="4386064" cy="31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3257"/>
            <a:ext cx="3864146" cy="546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099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1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pPr algn="ctr"/>
            <a:r>
              <a:rPr lang="ru-RU" sz="4000" b="1" dirty="0" smtClean="0"/>
              <a:t>Знакомые фразы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0744"/>
            <a:ext cx="3700691" cy="2706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064476"/>
            <a:ext cx="2912683" cy="38884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674" y="4437112"/>
            <a:ext cx="3290325" cy="2467744"/>
          </a:xfrm>
          <a:prstGeom prst="rect">
            <a:avLst/>
          </a:prstGeom>
        </p:spPr>
      </p:pic>
      <p:pic>
        <p:nvPicPr>
          <p:cNvPr id="4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536" y="59529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5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80920" cy="3888432"/>
          </a:xfrm>
        </p:spPr>
        <p:txBody>
          <a:bodyPr/>
          <a:lstStyle/>
          <a:p>
            <a:pPr algn="ctr"/>
            <a:r>
              <a:rPr lang="ru-RU" sz="5400" b="1" dirty="0" smtClean="0"/>
              <a:t>Подводим итоги…</a:t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Спасибо за участие!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96239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7811027" cy="1843607"/>
          </a:xfrm>
        </p:spPr>
        <p:txBody>
          <a:bodyPr/>
          <a:lstStyle/>
          <a:p>
            <a:r>
              <a:rPr lang="ru-RU" sz="6000" b="1" dirty="0" smtClean="0"/>
              <a:t>Найди общее</a:t>
            </a:r>
            <a:endParaRPr lang="ru-RU" sz="6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24744"/>
            <a:ext cx="2842071" cy="392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3273434" cy="345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2457450" y="5662613"/>
            <a:ext cx="3770734" cy="9905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3600" b="1" dirty="0" smtClean="0"/>
              <a:t>А.К. Толстой</a:t>
            </a:r>
            <a:endParaRPr lang="ru-RU" sz="3600" b="1" dirty="0"/>
          </a:p>
        </p:txBody>
      </p:sp>
      <p:sp>
        <p:nvSpPr>
          <p:cNvPr id="8" name="Объект 2"/>
          <p:cNvSpPr>
            <a:spLocks noGrp="1"/>
          </p:cNvSpPr>
          <p:nvPr>
            <p:ph sz="quarter" idx="4"/>
          </p:nvPr>
        </p:nvSpPr>
        <p:spPr>
          <a:xfrm>
            <a:off x="5508104" y="5053490"/>
            <a:ext cx="3635897" cy="990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dirty="0" smtClean="0"/>
              <a:t>    </a:t>
            </a:r>
            <a:r>
              <a:rPr lang="ru-RU" sz="3000" b="1" dirty="0" smtClean="0"/>
              <a:t>А.С. Пушкин</a:t>
            </a:r>
            <a:endParaRPr lang="ru-RU" sz="3000" b="1" dirty="0"/>
          </a:p>
        </p:txBody>
      </p:sp>
      <p:sp>
        <p:nvSpPr>
          <p:cNvPr id="10" name="Объект 2"/>
          <p:cNvSpPr>
            <a:spLocks noGrp="1"/>
          </p:cNvSpPr>
          <p:nvPr>
            <p:ph sz="quarter" idx="4"/>
          </p:nvPr>
        </p:nvSpPr>
        <p:spPr>
          <a:xfrm>
            <a:off x="32925" y="1844824"/>
            <a:ext cx="2560116" cy="7968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А.А. Пластов</a:t>
            </a:r>
            <a:endParaRPr lang="ru-RU" sz="24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2656735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16216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0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6372201" cy="924475"/>
          </a:xfrm>
        </p:spPr>
        <p:txBody>
          <a:bodyPr/>
          <a:lstStyle/>
          <a:p>
            <a:r>
              <a:rPr lang="ru-RU" sz="6000" b="1" dirty="0" smtClean="0"/>
              <a:t>Найди общее</a:t>
            </a:r>
            <a:endParaRPr lang="ru-RU" sz="6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383" y="-27344"/>
            <a:ext cx="3102617" cy="4105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" y="1412776"/>
            <a:ext cx="5195168" cy="346643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338" y="3145992"/>
            <a:ext cx="2669861" cy="3565342"/>
          </a:xfrm>
        </p:spPr>
      </p:pic>
      <p:pic>
        <p:nvPicPr>
          <p:cNvPr id="3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55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0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68" y="116632"/>
            <a:ext cx="7125113" cy="1195535"/>
          </a:xfrm>
        </p:spPr>
        <p:txBody>
          <a:bodyPr/>
          <a:lstStyle/>
          <a:p>
            <a:r>
              <a:rPr lang="ru-RU" sz="6000" b="1" dirty="0" smtClean="0"/>
              <a:t>Найди общее</a:t>
            </a:r>
            <a:endParaRPr lang="ru-RU" sz="6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1"/>
            <a:ext cx="2952328" cy="38237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44824"/>
            <a:ext cx="2808312" cy="3610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545" y="2492896"/>
            <a:ext cx="2611815" cy="36891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3488" y="5175984"/>
            <a:ext cx="34948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Н.М. Карамзин</a:t>
            </a:r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7823" y="5826323"/>
            <a:ext cx="331572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Д.В. Давыдов</a:t>
            </a:r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04010" y="6182084"/>
            <a:ext cx="342051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Н.М. Языков</a:t>
            </a:r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544" y="59004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045"/>
            <a:ext cx="7883035" cy="1108699"/>
          </a:xfrm>
        </p:spPr>
        <p:txBody>
          <a:bodyPr/>
          <a:lstStyle/>
          <a:p>
            <a:r>
              <a:rPr lang="ru-RU" sz="4800" b="1" dirty="0" smtClean="0"/>
              <a:t>Найди общее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78665"/>
            <a:ext cx="3377781" cy="3362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85882"/>
            <a:ext cx="3816424" cy="57549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683" y="16044"/>
            <a:ext cx="3716331" cy="3338834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24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4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3"/>
            <a:ext cx="7883035" cy="864095"/>
          </a:xfrm>
        </p:spPr>
        <p:txBody>
          <a:bodyPr/>
          <a:lstStyle/>
          <a:p>
            <a:r>
              <a:rPr lang="ru-RU" sz="4800" b="1" dirty="0" smtClean="0"/>
              <a:t>Найди общее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4398973" cy="56886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6632"/>
            <a:ext cx="3333750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022" y="3870624"/>
            <a:ext cx="3738121" cy="2477128"/>
          </a:xfrm>
          <a:prstGeom prst="rect">
            <a:avLst/>
          </a:prstGeom>
        </p:spPr>
      </p:pic>
      <p:pic>
        <p:nvPicPr>
          <p:cNvPr id="6" name="Gde_logika_-_Vopro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131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TM02455610[[fn=Осень]]</Template>
  <TotalTime>1519</TotalTime>
  <Words>194</Words>
  <Application>Microsoft Office PowerPoint</Application>
  <PresentationFormat>Экран (4:3)</PresentationFormat>
  <Paragraphs>57</Paragraphs>
  <Slides>41</Slides>
  <Notes>0</Notes>
  <HiddenSlides>0</HiddenSlides>
  <MMClips>33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Courier New</vt:lpstr>
      <vt:lpstr>Trebuchet MS</vt:lpstr>
      <vt:lpstr>Verdana</vt:lpstr>
      <vt:lpstr>Wingdings 2</vt:lpstr>
      <vt:lpstr>Autumn</vt:lpstr>
      <vt:lpstr>Внеклассное мероприятие по русскому языку и литературе для 9-ых классов  «В  поисках логики…»</vt:lpstr>
      <vt:lpstr>1 раунд «Найди общее»</vt:lpstr>
      <vt:lpstr>Найди общее                                     (пример)</vt:lpstr>
      <vt:lpstr>Найди общее</vt:lpstr>
      <vt:lpstr>Найди общее</vt:lpstr>
      <vt:lpstr>Найди общее</vt:lpstr>
      <vt:lpstr>Найди общее</vt:lpstr>
      <vt:lpstr>Найди общее</vt:lpstr>
      <vt:lpstr>Найди общее</vt:lpstr>
      <vt:lpstr>Найди общее</vt:lpstr>
      <vt:lpstr>2 раунд «Угадай, кто?»</vt:lpstr>
      <vt:lpstr>Угадай, кто…</vt:lpstr>
      <vt:lpstr>3 раунд «Ребус-рассказ»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Ребус-рассказ</vt:lpstr>
      <vt:lpstr>4 раунд «Знакомые фразы»</vt:lpstr>
      <vt:lpstr>Знакомые фразы (пример)</vt:lpstr>
      <vt:lpstr>Знакомые фразы</vt:lpstr>
      <vt:lpstr>Знакомые фразы</vt:lpstr>
      <vt:lpstr>Знакомые фразы</vt:lpstr>
      <vt:lpstr>Знакомые  фразы</vt:lpstr>
      <vt:lpstr>Знакомые фразы</vt:lpstr>
      <vt:lpstr>Знакомые фразы</vt:lpstr>
      <vt:lpstr>Знакомые фразы</vt:lpstr>
      <vt:lpstr>Знакомые фразы</vt:lpstr>
      <vt:lpstr>Знакомые фразы</vt:lpstr>
      <vt:lpstr>Знакомые фразы</vt:lpstr>
      <vt:lpstr>Знакомые фразы</vt:lpstr>
      <vt:lpstr>Знакомые фразы</vt:lpstr>
      <vt:lpstr>Знакомые фразы</vt:lpstr>
      <vt:lpstr>Подводим итоги…  Спасибо за участие!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поисках логики…</dc:title>
  <dc:creator>Ирина</dc:creator>
  <cp:lastModifiedBy>dd-note</cp:lastModifiedBy>
  <cp:revision>59</cp:revision>
  <dcterms:created xsi:type="dcterms:W3CDTF">2017-04-12T10:36:36Z</dcterms:created>
  <dcterms:modified xsi:type="dcterms:W3CDTF">2023-07-10T11:17:17Z</dcterms:modified>
</cp:coreProperties>
</file>