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9" r:id="rId14"/>
    <p:sldId id="270" r:id="rId15"/>
    <p:sldId id="271" r:id="rId16"/>
    <p:sldId id="268" r:id="rId17"/>
    <p:sldId id="273" r:id="rId18"/>
    <p:sldId id="272" r:id="rId19"/>
    <p:sldId id="277" r:id="rId20"/>
    <p:sldId id="274" r:id="rId21"/>
    <p:sldId id="275" r:id="rId22"/>
    <p:sldId id="276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0F04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3" d="100"/>
          <a:sy n="73" d="100"/>
        </p:scale>
        <p:origin x="-1068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6851DD-E355-40A6-9481-EF9A68F45C87}" type="datetimeFigureOut">
              <a:rPr lang="ru-RU" smtClean="0"/>
              <a:t>01.05.2017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5E7395-88CE-439A-B102-3BA07710133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31578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6851DD-E355-40A6-9481-EF9A68F45C87}" type="datetimeFigureOut">
              <a:rPr lang="ru-RU" smtClean="0"/>
              <a:t>01.05.2017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5E7395-88CE-439A-B102-3BA07710133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950384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6851DD-E355-40A6-9481-EF9A68F45C87}" type="datetimeFigureOut">
              <a:rPr lang="ru-RU" smtClean="0"/>
              <a:t>01.05.2017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5E7395-88CE-439A-B102-3BA07710133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86921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6851DD-E355-40A6-9481-EF9A68F45C87}" type="datetimeFigureOut">
              <a:rPr lang="ru-RU" smtClean="0"/>
              <a:t>01.05.2017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5E7395-88CE-439A-B102-3BA07710133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334322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6851DD-E355-40A6-9481-EF9A68F45C87}" type="datetimeFigureOut">
              <a:rPr lang="ru-RU" smtClean="0"/>
              <a:t>01.05.2017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5E7395-88CE-439A-B102-3BA07710133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116368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6851DD-E355-40A6-9481-EF9A68F45C87}" type="datetimeFigureOut">
              <a:rPr lang="ru-RU" smtClean="0"/>
              <a:t>01.05.2017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5E7395-88CE-439A-B102-3BA07710133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518525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6851DD-E355-40A6-9481-EF9A68F45C87}" type="datetimeFigureOut">
              <a:rPr lang="ru-RU" smtClean="0"/>
              <a:t>01.05.2017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5E7395-88CE-439A-B102-3BA07710133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29744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6851DD-E355-40A6-9481-EF9A68F45C87}" type="datetimeFigureOut">
              <a:rPr lang="ru-RU" smtClean="0"/>
              <a:t>01.05.2017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5E7395-88CE-439A-B102-3BA07710133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615629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6851DD-E355-40A6-9481-EF9A68F45C87}" type="datetimeFigureOut">
              <a:rPr lang="ru-RU" smtClean="0"/>
              <a:t>01.05.2017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5E7395-88CE-439A-B102-3BA07710133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417516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6851DD-E355-40A6-9481-EF9A68F45C87}" type="datetimeFigureOut">
              <a:rPr lang="ru-RU" smtClean="0"/>
              <a:t>01.05.2017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5E7395-88CE-439A-B102-3BA07710133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30755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6851DD-E355-40A6-9481-EF9A68F45C87}" type="datetimeFigureOut">
              <a:rPr lang="ru-RU" smtClean="0"/>
              <a:t>01.05.2017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5E7395-88CE-439A-B102-3BA07710133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24480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6851DD-E355-40A6-9481-EF9A68F45C87}" type="datetimeFigureOut">
              <a:rPr lang="ru-RU" smtClean="0"/>
              <a:t>01.05.2017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5E7395-88CE-439A-B102-3BA07710133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201609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779912" y="1412776"/>
            <a:ext cx="5760640" cy="1470025"/>
          </a:xfrm>
        </p:spPr>
        <p:txBody>
          <a:bodyPr/>
          <a:lstStyle/>
          <a:p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3 часть</a:t>
            </a:r>
            <a:endParaRPr lang="ru-RU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0"/>
            <a:ext cx="4968875" cy="6718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176536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12028"/>
            <a:ext cx="3810000" cy="4000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4860032" y="1196752"/>
            <a:ext cx="2691763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8800" dirty="0" err="1">
                <a:latin typeface="Times New Roman" pitchFamily="18" charset="0"/>
                <a:cs typeface="Times New Roman" pitchFamily="18" charset="0"/>
              </a:rPr>
              <a:t>г</a:t>
            </a:r>
            <a:r>
              <a:rPr lang="ru-RU" sz="8800" dirty="0" err="1" smtClean="0">
                <a:latin typeface="Times New Roman" pitchFamily="18" charset="0"/>
                <a:cs typeface="Times New Roman" pitchFamily="18" charset="0"/>
              </a:rPr>
              <a:t>у</a:t>
            </a:r>
            <a:r>
              <a:rPr lang="ru-RU" sz="8800" dirty="0" smtClean="0">
                <a:latin typeface="Times New Roman" pitchFamily="18" charset="0"/>
                <a:cs typeface="Times New Roman" pitchFamily="18" charset="0"/>
              </a:rPr>
              <a:t>-си</a:t>
            </a:r>
            <a:endParaRPr lang="ru-RU" sz="88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07549310"/>
              </p:ext>
            </p:extLst>
          </p:nvPr>
        </p:nvGraphicFramePr>
        <p:xfrm>
          <a:off x="1455795" y="4653136"/>
          <a:ext cx="6096000" cy="1432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24000"/>
                <a:gridCol w="1524000"/>
                <a:gridCol w="1524000"/>
                <a:gridCol w="15240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88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</a:t>
                      </a:r>
                      <a:endParaRPr lang="ru-RU" sz="8800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80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у</a:t>
                      </a:r>
                      <a:endParaRPr lang="ru-RU" sz="8800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8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</a:t>
                      </a:r>
                      <a:endParaRPr lang="ru-RU" sz="8800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80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и</a:t>
                      </a:r>
                      <a:endParaRPr lang="ru-RU" sz="8800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cxnSp>
        <p:nvCxnSpPr>
          <p:cNvPr id="5" name="Прямая соединительная линия 4"/>
          <p:cNvCxnSpPr/>
          <p:nvPr/>
        </p:nvCxnSpPr>
        <p:spPr>
          <a:xfrm>
            <a:off x="4499992" y="4293096"/>
            <a:ext cx="0" cy="2088232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006965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84909"/>
            <a:ext cx="4629150" cy="4095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5220072" y="1124744"/>
            <a:ext cx="2226892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8800" dirty="0" smtClean="0">
                <a:latin typeface="Times New Roman" pitchFamily="18" charset="0"/>
                <a:cs typeface="Times New Roman" pitchFamily="18" charset="0"/>
              </a:rPr>
              <a:t>гусь</a:t>
            </a:r>
            <a:endParaRPr lang="ru-RU" sz="88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82387773"/>
              </p:ext>
            </p:extLst>
          </p:nvPr>
        </p:nvGraphicFramePr>
        <p:xfrm>
          <a:off x="2696601" y="4581128"/>
          <a:ext cx="6096000" cy="1432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24000"/>
                <a:gridCol w="1524000"/>
                <a:gridCol w="1524000"/>
                <a:gridCol w="15240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88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</a:t>
                      </a:r>
                      <a:endParaRPr lang="ru-RU" sz="8800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80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у</a:t>
                      </a:r>
                      <a:endParaRPr lang="ru-RU" sz="8800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8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</a:t>
                      </a:r>
                      <a:endParaRPr lang="ru-RU" sz="8800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7459418" y="4581128"/>
            <a:ext cx="780983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8800" b="1" dirty="0" smtClean="0">
                <a:latin typeface="Times New Roman" pitchFamily="18" charset="0"/>
                <a:cs typeface="Times New Roman" pitchFamily="18" charset="0"/>
              </a:rPr>
              <a:t>ь</a:t>
            </a:r>
            <a:endParaRPr lang="ru-RU" sz="8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олилиния 5"/>
          <p:cNvSpPr/>
          <p:nvPr/>
        </p:nvSpPr>
        <p:spPr>
          <a:xfrm>
            <a:off x="195395" y="1606731"/>
            <a:ext cx="4925580" cy="4075612"/>
          </a:xfrm>
          <a:custGeom>
            <a:avLst/>
            <a:gdLst>
              <a:gd name="connsiteX0" fmla="*/ 719005 w 4925580"/>
              <a:gd name="connsiteY0" fmla="*/ 300446 h 4075612"/>
              <a:gd name="connsiteX1" fmla="*/ 732068 w 4925580"/>
              <a:gd name="connsiteY1" fmla="*/ 91440 h 4075612"/>
              <a:gd name="connsiteX2" fmla="*/ 627565 w 4925580"/>
              <a:gd name="connsiteY2" fmla="*/ 78378 h 4075612"/>
              <a:gd name="connsiteX3" fmla="*/ 496936 w 4925580"/>
              <a:gd name="connsiteY3" fmla="*/ 26126 h 4075612"/>
              <a:gd name="connsiteX4" fmla="*/ 418559 w 4925580"/>
              <a:gd name="connsiteY4" fmla="*/ 0 h 4075612"/>
              <a:gd name="connsiteX5" fmla="*/ 287931 w 4925580"/>
              <a:gd name="connsiteY5" fmla="*/ 26126 h 4075612"/>
              <a:gd name="connsiteX6" fmla="*/ 248742 w 4925580"/>
              <a:gd name="connsiteY6" fmla="*/ 65315 h 4075612"/>
              <a:gd name="connsiteX7" fmla="*/ 222616 w 4925580"/>
              <a:gd name="connsiteY7" fmla="*/ 104503 h 4075612"/>
              <a:gd name="connsiteX8" fmla="*/ 209554 w 4925580"/>
              <a:gd name="connsiteY8" fmla="*/ 156755 h 4075612"/>
              <a:gd name="connsiteX9" fmla="*/ 183428 w 4925580"/>
              <a:gd name="connsiteY9" fmla="*/ 209006 h 4075612"/>
              <a:gd name="connsiteX10" fmla="*/ 170365 w 4925580"/>
              <a:gd name="connsiteY10" fmla="*/ 248195 h 4075612"/>
              <a:gd name="connsiteX11" fmla="*/ 196491 w 4925580"/>
              <a:gd name="connsiteY11" fmla="*/ 378823 h 4075612"/>
              <a:gd name="connsiteX12" fmla="*/ 209554 w 4925580"/>
              <a:gd name="connsiteY12" fmla="*/ 431075 h 4075612"/>
              <a:gd name="connsiteX13" fmla="*/ 287931 w 4925580"/>
              <a:gd name="connsiteY13" fmla="*/ 483326 h 4075612"/>
              <a:gd name="connsiteX14" fmla="*/ 340182 w 4925580"/>
              <a:gd name="connsiteY14" fmla="*/ 522515 h 4075612"/>
              <a:gd name="connsiteX15" fmla="*/ 392434 w 4925580"/>
              <a:gd name="connsiteY15" fmla="*/ 535578 h 4075612"/>
              <a:gd name="connsiteX16" fmla="*/ 496936 w 4925580"/>
              <a:gd name="connsiteY16" fmla="*/ 561703 h 4075612"/>
              <a:gd name="connsiteX17" fmla="*/ 549188 w 4925580"/>
              <a:gd name="connsiteY17" fmla="*/ 587829 h 4075612"/>
              <a:gd name="connsiteX18" fmla="*/ 588376 w 4925580"/>
              <a:gd name="connsiteY18" fmla="*/ 600892 h 4075612"/>
              <a:gd name="connsiteX19" fmla="*/ 601439 w 4925580"/>
              <a:gd name="connsiteY19" fmla="*/ 640080 h 4075612"/>
              <a:gd name="connsiteX20" fmla="*/ 588376 w 4925580"/>
              <a:gd name="connsiteY20" fmla="*/ 744583 h 4075612"/>
              <a:gd name="connsiteX21" fmla="*/ 536125 w 4925580"/>
              <a:gd name="connsiteY21" fmla="*/ 783772 h 4075612"/>
              <a:gd name="connsiteX22" fmla="*/ 444685 w 4925580"/>
              <a:gd name="connsiteY22" fmla="*/ 836023 h 4075612"/>
              <a:gd name="connsiteX23" fmla="*/ 340182 w 4925580"/>
              <a:gd name="connsiteY23" fmla="*/ 927463 h 4075612"/>
              <a:gd name="connsiteX24" fmla="*/ 300994 w 4925580"/>
              <a:gd name="connsiteY24" fmla="*/ 979715 h 4075612"/>
              <a:gd name="connsiteX25" fmla="*/ 287931 w 4925580"/>
              <a:gd name="connsiteY25" fmla="*/ 1018903 h 4075612"/>
              <a:gd name="connsiteX26" fmla="*/ 261805 w 4925580"/>
              <a:gd name="connsiteY26" fmla="*/ 1071155 h 4075612"/>
              <a:gd name="connsiteX27" fmla="*/ 287931 w 4925580"/>
              <a:gd name="connsiteY27" fmla="*/ 1345475 h 4075612"/>
              <a:gd name="connsiteX28" fmla="*/ 431622 w 4925580"/>
              <a:gd name="connsiteY28" fmla="*/ 1502229 h 4075612"/>
              <a:gd name="connsiteX29" fmla="*/ 536125 w 4925580"/>
              <a:gd name="connsiteY29" fmla="*/ 1528355 h 4075612"/>
              <a:gd name="connsiteX30" fmla="*/ 640628 w 4925580"/>
              <a:gd name="connsiteY30" fmla="*/ 1554480 h 4075612"/>
              <a:gd name="connsiteX31" fmla="*/ 679816 w 4925580"/>
              <a:gd name="connsiteY31" fmla="*/ 1567543 h 4075612"/>
              <a:gd name="connsiteX32" fmla="*/ 810445 w 4925580"/>
              <a:gd name="connsiteY32" fmla="*/ 1580606 h 4075612"/>
              <a:gd name="connsiteX33" fmla="*/ 980262 w 4925580"/>
              <a:gd name="connsiteY33" fmla="*/ 1606732 h 4075612"/>
              <a:gd name="connsiteX34" fmla="*/ 993325 w 4925580"/>
              <a:gd name="connsiteY34" fmla="*/ 1724298 h 4075612"/>
              <a:gd name="connsiteX35" fmla="*/ 1019451 w 4925580"/>
              <a:gd name="connsiteY35" fmla="*/ 1776549 h 4075612"/>
              <a:gd name="connsiteX36" fmla="*/ 1032514 w 4925580"/>
              <a:gd name="connsiteY36" fmla="*/ 1815738 h 4075612"/>
              <a:gd name="connsiteX37" fmla="*/ 1045576 w 4925580"/>
              <a:gd name="connsiteY37" fmla="*/ 1867989 h 4075612"/>
              <a:gd name="connsiteX38" fmla="*/ 1071702 w 4925580"/>
              <a:gd name="connsiteY38" fmla="*/ 1907178 h 4075612"/>
              <a:gd name="connsiteX39" fmla="*/ 1019451 w 4925580"/>
              <a:gd name="connsiteY39" fmla="*/ 2024743 h 4075612"/>
              <a:gd name="connsiteX40" fmla="*/ 901885 w 4925580"/>
              <a:gd name="connsiteY40" fmla="*/ 2076995 h 4075612"/>
              <a:gd name="connsiteX41" fmla="*/ 862696 w 4925580"/>
              <a:gd name="connsiteY41" fmla="*/ 2090058 h 4075612"/>
              <a:gd name="connsiteX42" fmla="*/ 771256 w 4925580"/>
              <a:gd name="connsiteY42" fmla="*/ 2129246 h 4075612"/>
              <a:gd name="connsiteX43" fmla="*/ 692879 w 4925580"/>
              <a:gd name="connsiteY43" fmla="*/ 2142309 h 4075612"/>
              <a:gd name="connsiteX44" fmla="*/ 483874 w 4925580"/>
              <a:gd name="connsiteY44" fmla="*/ 2116183 h 4075612"/>
              <a:gd name="connsiteX45" fmla="*/ 444685 w 4925580"/>
              <a:gd name="connsiteY45" fmla="*/ 2076995 h 4075612"/>
              <a:gd name="connsiteX46" fmla="*/ 392434 w 4925580"/>
              <a:gd name="connsiteY46" fmla="*/ 2050869 h 4075612"/>
              <a:gd name="connsiteX47" fmla="*/ 327119 w 4925580"/>
              <a:gd name="connsiteY47" fmla="*/ 1959429 h 4075612"/>
              <a:gd name="connsiteX48" fmla="*/ 314056 w 4925580"/>
              <a:gd name="connsiteY48" fmla="*/ 1907178 h 4075612"/>
              <a:gd name="connsiteX49" fmla="*/ 340182 w 4925580"/>
              <a:gd name="connsiteY49" fmla="*/ 1711235 h 4075612"/>
              <a:gd name="connsiteX50" fmla="*/ 405496 w 4925580"/>
              <a:gd name="connsiteY50" fmla="*/ 1619795 h 4075612"/>
              <a:gd name="connsiteX51" fmla="*/ 470811 w 4925580"/>
              <a:gd name="connsiteY51" fmla="*/ 1554480 h 4075612"/>
              <a:gd name="connsiteX52" fmla="*/ 732068 w 4925580"/>
              <a:gd name="connsiteY52" fmla="*/ 1567543 h 4075612"/>
              <a:gd name="connsiteX53" fmla="*/ 797382 w 4925580"/>
              <a:gd name="connsiteY53" fmla="*/ 1593669 h 4075612"/>
              <a:gd name="connsiteX54" fmla="*/ 849634 w 4925580"/>
              <a:gd name="connsiteY54" fmla="*/ 1606732 h 4075612"/>
              <a:gd name="connsiteX55" fmla="*/ 849634 w 4925580"/>
              <a:gd name="connsiteY55" fmla="*/ 2090058 h 4075612"/>
              <a:gd name="connsiteX56" fmla="*/ 810445 w 4925580"/>
              <a:gd name="connsiteY56" fmla="*/ 2168435 h 4075612"/>
              <a:gd name="connsiteX57" fmla="*/ 745131 w 4925580"/>
              <a:gd name="connsiteY57" fmla="*/ 2194560 h 4075612"/>
              <a:gd name="connsiteX58" fmla="*/ 640628 w 4925580"/>
              <a:gd name="connsiteY58" fmla="*/ 2233749 h 4075612"/>
              <a:gd name="connsiteX59" fmla="*/ 418559 w 4925580"/>
              <a:gd name="connsiteY59" fmla="*/ 2220686 h 4075612"/>
              <a:gd name="connsiteX60" fmla="*/ 300994 w 4925580"/>
              <a:gd name="connsiteY60" fmla="*/ 2155372 h 4075612"/>
              <a:gd name="connsiteX61" fmla="*/ 222616 w 4925580"/>
              <a:gd name="connsiteY61" fmla="*/ 2116183 h 4075612"/>
              <a:gd name="connsiteX62" fmla="*/ 78925 w 4925580"/>
              <a:gd name="connsiteY62" fmla="*/ 2168435 h 4075612"/>
              <a:gd name="connsiteX63" fmla="*/ 26674 w 4925580"/>
              <a:gd name="connsiteY63" fmla="*/ 2246812 h 4075612"/>
              <a:gd name="connsiteX64" fmla="*/ 548 w 4925580"/>
              <a:gd name="connsiteY64" fmla="*/ 2325189 h 4075612"/>
              <a:gd name="connsiteX65" fmla="*/ 13611 w 4925580"/>
              <a:gd name="connsiteY65" fmla="*/ 2651760 h 4075612"/>
              <a:gd name="connsiteX66" fmla="*/ 52799 w 4925580"/>
              <a:gd name="connsiteY66" fmla="*/ 2704012 h 4075612"/>
              <a:gd name="connsiteX67" fmla="*/ 118114 w 4925580"/>
              <a:gd name="connsiteY67" fmla="*/ 2795452 h 4075612"/>
              <a:gd name="connsiteX68" fmla="*/ 131176 w 4925580"/>
              <a:gd name="connsiteY68" fmla="*/ 2834640 h 4075612"/>
              <a:gd name="connsiteX69" fmla="*/ 170365 w 4925580"/>
              <a:gd name="connsiteY69" fmla="*/ 2860766 h 4075612"/>
              <a:gd name="connsiteX70" fmla="*/ 261805 w 4925580"/>
              <a:gd name="connsiteY70" fmla="*/ 2926080 h 4075612"/>
              <a:gd name="connsiteX71" fmla="*/ 353245 w 4925580"/>
              <a:gd name="connsiteY71" fmla="*/ 2978332 h 4075612"/>
              <a:gd name="connsiteX72" fmla="*/ 405496 w 4925580"/>
              <a:gd name="connsiteY72" fmla="*/ 2991395 h 4075612"/>
              <a:gd name="connsiteX73" fmla="*/ 444685 w 4925580"/>
              <a:gd name="connsiteY73" fmla="*/ 3004458 h 4075612"/>
              <a:gd name="connsiteX74" fmla="*/ 536125 w 4925580"/>
              <a:gd name="connsiteY74" fmla="*/ 3030583 h 4075612"/>
              <a:gd name="connsiteX75" fmla="*/ 640628 w 4925580"/>
              <a:gd name="connsiteY75" fmla="*/ 3069772 h 4075612"/>
              <a:gd name="connsiteX76" fmla="*/ 732068 w 4925580"/>
              <a:gd name="connsiteY76" fmla="*/ 3108960 h 4075612"/>
              <a:gd name="connsiteX77" fmla="*/ 928011 w 4925580"/>
              <a:gd name="connsiteY77" fmla="*/ 3030583 h 4075612"/>
              <a:gd name="connsiteX78" fmla="*/ 954136 w 4925580"/>
              <a:gd name="connsiteY78" fmla="*/ 2978332 h 4075612"/>
              <a:gd name="connsiteX79" fmla="*/ 1006388 w 4925580"/>
              <a:gd name="connsiteY79" fmla="*/ 2873829 h 4075612"/>
              <a:gd name="connsiteX80" fmla="*/ 1019451 w 4925580"/>
              <a:gd name="connsiteY80" fmla="*/ 2808515 h 4075612"/>
              <a:gd name="connsiteX81" fmla="*/ 1032514 w 4925580"/>
              <a:gd name="connsiteY81" fmla="*/ 2756263 h 4075612"/>
              <a:gd name="connsiteX82" fmla="*/ 1019451 w 4925580"/>
              <a:gd name="connsiteY82" fmla="*/ 2612572 h 4075612"/>
              <a:gd name="connsiteX83" fmla="*/ 954136 w 4925580"/>
              <a:gd name="connsiteY83" fmla="*/ 2508069 h 4075612"/>
              <a:gd name="connsiteX84" fmla="*/ 901885 w 4925580"/>
              <a:gd name="connsiteY84" fmla="*/ 2495006 h 4075612"/>
              <a:gd name="connsiteX85" fmla="*/ 836571 w 4925580"/>
              <a:gd name="connsiteY85" fmla="*/ 2508069 h 4075612"/>
              <a:gd name="connsiteX86" fmla="*/ 810445 w 4925580"/>
              <a:gd name="connsiteY86" fmla="*/ 2547258 h 4075612"/>
              <a:gd name="connsiteX87" fmla="*/ 784319 w 4925580"/>
              <a:gd name="connsiteY87" fmla="*/ 2625635 h 4075612"/>
              <a:gd name="connsiteX88" fmla="*/ 758194 w 4925580"/>
              <a:gd name="connsiteY88" fmla="*/ 2717075 h 4075612"/>
              <a:gd name="connsiteX89" fmla="*/ 771256 w 4925580"/>
              <a:gd name="connsiteY89" fmla="*/ 2965269 h 4075612"/>
              <a:gd name="connsiteX90" fmla="*/ 823508 w 4925580"/>
              <a:gd name="connsiteY90" fmla="*/ 2978332 h 4075612"/>
              <a:gd name="connsiteX91" fmla="*/ 1019451 w 4925580"/>
              <a:gd name="connsiteY91" fmla="*/ 2926080 h 4075612"/>
              <a:gd name="connsiteX92" fmla="*/ 1137016 w 4925580"/>
              <a:gd name="connsiteY92" fmla="*/ 2847703 h 4075612"/>
              <a:gd name="connsiteX93" fmla="*/ 1176205 w 4925580"/>
              <a:gd name="connsiteY93" fmla="*/ 2743200 h 4075612"/>
              <a:gd name="connsiteX94" fmla="*/ 1228456 w 4925580"/>
              <a:gd name="connsiteY94" fmla="*/ 2677886 h 4075612"/>
              <a:gd name="connsiteX95" fmla="*/ 1293771 w 4925580"/>
              <a:gd name="connsiteY95" fmla="*/ 2664823 h 4075612"/>
              <a:gd name="connsiteX96" fmla="*/ 1463588 w 4925580"/>
              <a:gd name="connsiteY96" fmla="*/ 2704012 h 4075612"/>
              <a:gd name="connsiteX97" fmla="*/ 1476651 w 4925580"/>
              <a:gd name="connsiteY97" fmla="*/ 2743200 h 4075612"/>
              <a:gd name="connsiteX98" fmla="*/ 1463588 w 4925580"/>
              <a:gd name="connsiteY98" fmla="*/ 3030583 h 4075612"/>
              <a:gd name="connsiteX99" fmla="*/ 1450525 w 4925580"/>
              <a:gd name="connsiteY99" fmla="*/ 3082835 h 4075612"/>
              <a:gd name="connsiteX100" fmla="*/ 1411336 w 4925580"/>
              <a:gd name="connsiteY100" fmla="*/ 3148149 h 4075612"/>
              <a:gd name="connsiteX101" fmla="*/ 1385211 w 4925580"/>
              <a:gd name="connsiteY101" fmla="*/ 3200400 h 4075612"/>
              <a:gd name="connsiteX102" fmla="*/ 1293771 w 4925580"/>
              <a:gd name="connsiteY102" fmla="*/ 3265715 h 4075612"/>
              <a:gd name="connsiteX103" fmla="*/ 1241519 w 4925580"/>
              <a:gd name="connsiteY103" fmla="*/ 3278778 h 4075612"/>
              <a:gd name="connsiteX104" fmla="*/ 1110891 w 4925580"/>
              <a:gd name="connsiteY104" fmla="*/ 3304903 h 4075612"/>
              <a:gd name="connsiteX105" fmla="*/ 875759 w 4925580"/>
              <a:gd name="connsiteY105" fmla="*/ 3291840 h 4075612"/>
              <a:gd name="connsiteX106" fmla="*/ 797382 w 4925580"/>
              <a:gd name="connsiteY106" fmla="*/ 3174275 h 4075612"/>
              <a:gd name="connsiteX107" fmla="*/ 758194 w 4925580"/>
              <a:gd name="connsiteY107" fmla="*/ 3135086 h 4075612"/>
              <a:gd name="connsiteX108" fmla="*/ 745131 w 4925580"/>
              <a:gd name="connsiteY108" fmla="*/ 3095898 h 4075612"/>
              <a:gd name="connsiteX109" fmla="*/ 692879 w 4925580"/>
              <a:gd name="connsiteY109" fmla="*/ 2991395 h 4075612"/>
              <a:gd name="connsiteX110" fmla="*/ 705942 w 4925580"/>
              <a:gd name="connsiteY110" fmla="*/ 2926080 h 4075612"/>
              <a:gd name="connsiteX111" fmla="*/ 836571 w 4925580"/>
              <a:gd name="connsiteY111" fmla="*/ 2860766 h 4075612"/>
              <a:gd name="connsiteX112" fmla="*/ 875759 w 4925580"/>
              <a:gd name="connsiteY112" fmla="*/ 2847703 h 4075612"/>
              <a:gd name="connsiteX113" fmla="*/ 1032514 w 4925580"/>
              <a:gd name="connsiteY113" fmla="*/ 2821578 h 4075612"/>
              <a:gd name="connsiteX114" fmla="*/ 1215394 w 4925580"/>
              <a:gd name="connsiteY114" fmla="*/ 2834640 h 4075612"/>
              <a:gd name="connsiteX115" fmla="*/ 1319896 w 4925580"/>
              <a:gd name="connsiteY115" fmla="*/ 2926080 h 4075612"/>
              <a:gd name="connsiteX116" fmla="*/ 1359085 w 4925580"/>
              <a:gd name="connsiteY116" fmla="*/ 2952206 h 4075612"/>
              <a:gd name="connsiteX117" fmla="*/ 1411336 w 4925580"/>
              <a:gd name="connsiteY117" fmla="*/ 2991395 h 4075612"/>
              <a:gd name="connsiteX118" fmla="*/ 1437462 w 4925580"/>
              <a:gd name="connsiteY118" fmla="*/ 3644538 h 4075612"/>
              <a:gd name="connsiteX119" fmla="*/ 1359085 w 4925580"/>
              <a:gd name="connsiteY119" fmla="*/ 3696789 h 4075612"/>
              <a:gd name="connsiteX120" fmla="*/ 1267645 w 4925580"/>
              <a:gd name="connsiteY120" fmla="*/ 3683726 h 4075612"/>
              <a:gd name="connsiteX121" fmla="*/ 1254582 w 4925580"/>
              <a:gd name="connsiteY121" fmla="*/ 3644538 h 4075612"/>
              <a:gd name="connsiteX122" fmla="*/ 1241519 w 4925580"/>
              <a:gd name="connsiteY122" fmla="*/ 3566160 h 4075612"/>
              <a:gd name="connsiteX123" fmla="*/ 1254582 w 4925580"/>
              <a:gd name="connsiteY123" fmla="*/ 3435532 h 4075612"/>
              <a:gd name="connsiteX124" fmla="*/ 1359085 w 4925580"/>
              <a:gd name="connsiteY124" fmla="*/ 3383280 h 4075612"/>
              <a:gd name="connsiteX125" fmla="*/ 1398274 w 4925580"/>
              <a:gd name="connsiteY125" fmla="*/ 3357155 h 4075612"/>
              <a:gd name="connsiteX126" fmla="*/ 1502776 w 4925580"/>
              <a:gd name="connsiteY126" fmla="*/ 3304903 h 4075612"/>
              <a:gd name="connsiteX127" fmla="*/ 1541965 w 4925580"/>
              <a:gd name="connsiteY127" fmla="*/ 3278778 h 4075612"/>
              <a:gd name="connsiteX128" fmla="*/ 1633405 w 4925580"/>
              <a:gd name="connsiteY128" fmla="*/ 3252652 h 4075612"/>
              <a:gd name="connsiteX129" fmla="*/ 1672594 w 4925580"/>
              <a:gd name="connsiteY129" fmla="*/ 3239589 h 4075612"/>
              <a:gd name="connsiteX130" fmla="*/ 1881599 w 4925580"/>
              <a:gd name="connsiteY130" fmla="*/ 3213463 h 4075612"/>
              <a:gd name="connsiteX131" fmla="*/ 2299611 w 4925580"/>
              <a:gd name="connsiteY131" fmla="*/ 3200400 h 4075612"/>
              <a:gd name="connsiteX132" fmla="*/ 2273485 w 4925580"/>
              <a:gd name="connsiteY132" fmla="*/ 3122023 h 4075612"/>
              <a:gd name="connsiteX133" fmla="*/ 2247359 w 4925580"/>
              <a:gd name="connsiteY133" fmla="*/ 3017520 h 4075612"/>
              <a:gd name="connsiteX134" fmla="*/ 2260422 w 4925580"/>
              <a:gd name="connsiteY134" fmla="*/ 2873829 h 4075612"/>
              <a:gd name="connsiteX135" fmla="*/ 2299611 w 4925580"/>
              <a:gd name="connsiteY135" fmla="*/ 2860766 h 4075612"/>
              <a:gd name="connsiteX136" fmla="*/ 2404114 w 4925580"/>
              <a:gd name="connsiteY136" fmla="*/ 2834640 h 4075612"/>
              <a:gd name="connsiteX137" fmla="*/ 2769874 w 4925580"/>
              <a:gd name="connsiteY137" fmla="*/ 2821578 h 4075612"/>
              <a:gd name="connsiteX138" fmla="*/ 2782936 w 4925580"/>
              <a:gd name="connsiteY138" fmla="*/ 2664823 h 4075612"/>
              <a:gd name="connsiteX139" fmla="*/ 2848251 w 4925580"/>
              <a:gd name="connsiteY139" fmla="*/ 2599509 h 4075612"/>
              <a:gd name="connsiteX140" fmla="*/ 3710399 w 4925580"/>
              <a:gd name="connsiteY140" fmla="*/ 2586446 h 4075612"/>
              <a:gd name="connsiteX141" fmla="*/ 3788776 w 4925580"/>
              <a:gd name="connsiteY141" fmla="*/ 2534195 h 4075612"/>
              <a:gd name="connsiteX142" fmla="*/ 3827965 w 4925580"/>
              <a:gd name="connsiteY142" fmla="*/ 2508069 h 4075612"/>
              <a:gd name="connsiteX143" fmla="*/ 3867154 w 4925580"/>
              <a:gd name="connsiteY143" fmla="*/ 2416629 h 4075612"/>
              <a:gd name="connsiteX144" fmla="*/ 3906342 w 4925580"/>
              <a:gd name="connsiteY144" fmla="*/ 2364378 h 4075612"/>
              <a:gd name="connsiteX145" fmla="*/ 3880216 w 4925580"/>
              <a:gd name="connsiteY145" fmla="*/ 2168435 h 4075612"/>
              <a:gd name="connsiteX146" fmla="*/ 3814902 w 4925580"/>
              <a:gd name="connsiteY146" fmla="*/ 2155372 h 4075612"/>
              <a:gd name="connsiteX147" fmla="*/ 3710399 w 4925580"/>
              <a:gd name="connsiteY147" fmla="*/ 2129246 h 4075612"/>
              <a:gd name="connsiteX148" fmla="*/ 3645085 w 4925580"/>
              <a:gd name="connsiteY148" fmla="*/ 2181498 h 4075612"/>
              <a:gd name="connsiteX149" fmla="*/ 3697336 w 4925580"/>
              <a:gd name="connsiteY149" fmla="*/ 2207623 h 4075612"/>
              <a:gd name="connsiteX150" fmla="*/ 4886056 w 4925580"/>
              <a:gd name="connsiteY150" fmla="*/ 2181498 h 4075612"/>
              <a:gd name="connsiteX151" fmla="*/ 4899119 w 4925580"/>
              <a:gd name="connsiteY151" fmla="*/ 2142309 h 4075612"/>
              <a:gd name="connsiteX152" fmla="*/ 4886056 w 4925580"/>
              <a:gd name="connsiteY152" fmla="*/ 1998618 h 4075612"/>
              <a:gd name="connsiteX153" fmla="*/ 4859931 w 4925580"/>
              <a:gd name="connsiteY153" fmla="*/ 1933303 h 4075612"/>
              <a:gd name="connsiteX154" fmla="*/ 4846868 w 4925580"/>
              <a:gd name="connsiteY154" fmla="*/ 1881052 h 4075612"/>
              <a:gd name="connsiteX155" fmla="*/ 4833805 w 4925580"/>
              <a:gd name="connsiteY155" fmla="*/ 1841863 h 4075612"/>
              <a:gd name="connsiteX156" fmla="*/ 4794616 w 4925580"/>
              <a:gd name="connsiteY156" fmla="*/ 1750423 h 4075612"/>
              <a:gd name="connsiteX157" fmla="*/ 4742365 w 4925580"/>
              <a:gd name="connsiteY157" fmla="*/ 1698172 h 4075612"/>
              <a:gd name="connsiteX158" fmla="*/ 4650925 w 4925580"/>
              <a:gd name="connsiteY158" fmla="*/ 1685109 h 4075612"/>
              <a:gd name="connsiteX159" fmla="*/ 4559485 w 4925580"/>
              <a:gd name="connsiteY159" fmla="*/ 1658983 h 4075612"/>
              <a:gd name="connsiteX160" fmla="*/ 4468045 w 4925580"/>
              <a:gd name="connsiteY160" fmla="*/ 1645920 h 4075612"/>
              <a:gd name="connsiteX161" fmla="*/ 4481108 w 4925580"/>
              <a:gd name="connsiteY161" fmla="*/ 1593669 h 4075612"/>
              <a:gd name="connsiteX162" fmla="*/ 4520296 w 4925580"/>
              <a:gd name="connsiteY162" fmla="*/ 1489166 h 4075612"/>
              <a:gd name="connsiteX163" fmla="*/ 4507234 w 4925580"/>
              <a:gd name="connsiteY163" fmla="*/ 1162595 h 4075612"/>
              <a:gd name="connsiteX164" fmla="*/ 4481108 w 4925580"/>
              <a:gd name="connsiteY164" fmla="*/ 1097280 h 4075612"/>
              <a:gd name="connsiteX165" fmla="*/ 4259039 w 4925580"/>
              <a:gd name="connsiteY165" fmla="*/ 966652 h 4075612"/>
              <a:gd name="connsiteX166" fmla="*/ 4193725 w 4925580"/>
              <a:gd name="connsiteY166" fmla="*/ 953589 h 4075612"/>
              <a:gd name="connsiteX167" fmla="*/ 4128411 w 4925580"/>
              <a:gd name="connsiteY167" fmla="*/ 927463 h 4075612"/>
              <a:gd name="connsiteX168" fmla="*/ 3971656 w 4925580"/>
              <a:gd name="connsiteY168" fmla="*/ 940526 h 4075612"/>
              <a:gd name="connsiteX169" fmla="*/ 3932468 w 4925580"/>
              <a:gd name="connsiteY169" fmla="*/ 953589 h 4075612"/>
              <a:gd name="connsiteX170" fmla="*/ 3919405 w 4925580"/>
              <a:gd name="connsiteY170" fmla="*/ 914400 h 4075612"/>
              <a:gd name="connsiteX171" fmla="*/ 3867154 w 4925580"/>
              <a:gd name="connsiteY171" fmla="*/ 875212 h 4075612"/>
              <a:gd name="connsiteX172" fmla="*/ 3762651 w 4925580"/>
              <a:gd name="connsiteY172" fmla="*/ 849086 h 4075612"/>
              <a:gd name="connsiteX173" fmla="*/ 3723462 w 4925580"/>
              <a:gd name="connsiteY173" fmla="*/ 836023 h 4075612"/>
              <a:gd name="connsiteX174" fmla="*/ 3671211 w 4925580"/>
              <a:gd name="connsiteY174" fmla="*/ 822960 h 4075612"/>
              <a:gd name="connsiteX175" fmla="*/ 3488331 w 4925580"/>
              <a:gd name="connsiteY175" fmla="*/ 888275 h 4075612"/>
              <a:gd name="connsiteX176" fmla="*/ 3475268 w 4925580"/>
              <a:gd name="connsiteY176" fmla="*/ 927463 h 4075612"/>
              <a:gd name="connsiteX177" fmla="*/ 3488331 w 4925580"/>
              <a:gd name="connsiteY177" fmla="*/ 966652 h 4075612"/>
              <a:gd name="connsiteX178" fmla="*/ 3514456 w 4925580"/>
              <a:gd name="connsiteY178" fmla="*/ 927463 h 4075612"/>
              <a:gd name="connsiteX179" fmla="*/ 3527519 w 4925580"/>
              <a:gd name="connsiteY179" fmla="*/ 862149 h 4075612"/>
              <a:gd name="connsiteX180" fmla="*/ 3501394 w 4925580"/>
              <a:gd name="connsiteY180" fmla="*/ 666206 h 4075612"/>
              <a:gd name="connsiteX181" fmla="*/ 3475268 w 4925580"/>
              <a:gd name="connsiteY181" fmla="*/ 627018 h 4075612"/>
              <a:gd name="connsiteX182" fmla="*/ 3436079 w 4925580"/>
              <a:gd name="connsiteY182" fmla="*/ 613955 h 4075612"/>
              <a:gd name="connsiteX183" fmla="*/ 3540582 w 4925580"/>
              <a:gd name="connsiteY183" fmla="*/ 574766 h 4075612"/>
              <a:gd name="connsiteX184" fmla="*/ 3841028 w 4925580"/>
              <a:gd name="connsiteY184" fmla="*/ 613955 h 4075612"/>
              <a:gd name="connsiteX185" fmla="*/ 3867154 w 4925580"/>
              <a:gd name="connsiteY185" fmla="*/ 653143 h 4075612"/>
              <a:gd name="connsiteX186" fmla="*/ 3906342 w 4925580"/>
              <a:gd name="connsiteY186" fmla="*/ 705395 h 4075612"/>
              <a:gd name="connsiteX187" fmla="*/ 3932468 w 4925580"/>
              <a:gd name="connsiteY187" fmla="*/ 757646 h 4075612"/>
              <a:gd name="connsiteX188" fmla="*/ 3971656 w 4925580"/>
              <a:gd name="connsiteY188" fmla="*/ 940526 h 4075612"/>
              <a:gd name="connsiteX189" fmla="*/ 3958594 w 4925580"/>
              <a:gd name="connsiteY189" fmla="*/ 1045029 h 4075612"/>
              <a:gd name="connsiteX190" fmla="*/ 3997782 w 4925580"/>
              <a:gd name="connsiteY190" fmla="*/ 1071155 h 4075612"/>
              <a:gd name="connsiteX191" fmla="*/ 4050034 w 4925580"/>
              <a:gd name="connsiteY191" fmla="*/ 1097280 h 4075612"/>
              <a:gd name="connsiteX192" fmla="*/ 4076159 w 4925580"/>
              <a:gd name="connsiteY192" fmla="*/ 1227909 h 4075612"/>
              <a:gd name="connsiteX193" fmla="*/ 4102285 w 4925580"/>
              <a:gd name="connsiteY193" fmla="*/ 1280160 h 4075612"/>
              <a:gd name="connsiteX194" fmla="*/ 4089222 w 4925580"/>
              <a:gd name="connsiteY194" fmla="*/ 1580606 h 4075612"/>
              <a:gd name="connsiteX195" fmla="*/ 4050034 w 4925580"/>
              <a:gd name="connsiteY195" fmla="*/ 1593669 h 4075612"/>
              <a:gd name="connsiteX196" fmla="*/ 4115348 w 4925580"/>
              <a:gd name="connsiteY196" fmla="*/ 1619795 h 4075612"/>
              <a:gd name="connsiteX197" fmla="*/ 4193725 w 4925580"/>
              <a:gd name="connsiteY197" fmla="*/ 1711235 h 4075612"/>
              <a:gd name="connsiteX198" fmla="*/ 4128411 w 4925580"/>
              <a:gd name="connsiteY198" fmla="*/ 1894115 h 4075612"/>
              <a:gd name="connsiteX199" fmla="*/ 4050034 w 4925580"/>
              <a:gd name="connsiteY199" fmla="*/ 1907178 h 4075612"/>
              <a:gd name="connsiteX200" fmla="*/ 3775714 w 4925580"/>
              <a:gd name="connsiteY200" fmla="*/ 1881052 h 4075612"/>
              <a:gd name="connsiteX201" fmla="*/ 3749588 w 4925580"/>
              <a:gd name="connsiteY201" fmla="*/ 1815738 h 4075612"/>
              <a:gd name="connsiteX202" fmla="*/ 3710399 w 4925580"/>
              <a:gd name="connsiteY202" fmla="*/ 1802675 h 4075612"/>
              <a:gd name="connsiteX203" fmla="*/ 3645085 w 4925580"/>
              <a:gd name="connsiteY203" fmla="*/ 1881052 h 4075612"/>
              <a:gd name="connsiteX204" fmla="*/ 3605896 w 4925580"/>
              <a:gd name="connsiteY204" fmla="*/ 1920240 h 4075612"/>
              <a:gd name="connsiteX205" fmla="*/ 3566708 w 4925580"/>
              <a:gd name="connsiteY205" fmla="*/ 1985555 h 4075612"/>
              <a:gd name="connsiteX206" fmla="*/ 3501394 w 4925580"/>
              <a:gd name="connsiteY206" fmla="*/ 2181498 h 4075612"/>
              <a:gd name="connsiteX207" fmla="*/ 3462205 w 4925580"/>
              <a:gd name="connsiteY207" fmla="*/ 2259875 h 4075612"/>
              <a:gd name="connsiteX208" fmla="*/ 3475268 w 4925580"/>
              <a:gd name="connsiteY208" fmla="*/ 2481943 h 4075612"/>
              <a:gd name="connsiteX209" fmla="*/ 3514456 w 4925580"/>
              <a:gd name="connsiteY209" fmla="*/ 2495006 h 4075612"/>
              <a:gd name="connsiteX210" fmla="*/ 3632022 w 4925580"/>
              <a:gd name="connsiteY210" fmla="*/ 2534195 h 4075612"/>
              <a:gd name="connsiteX211" fmla="*/ 3919405 w 4925580"/>
              <a:gd name="connsiteY211" fmla="*/ 2508069 h 4075612"/>
              <a:gd name="connsiteX212" fmla="*/ 3958594 w 4925580"/>
              <a:gd name="connsiteY212" fmla="*/ 2481943 h 4075612"/>
              <a:gd name="connsiteX213" fmla="*/ 4036971 w 4925580"/>
              <a:gd name="connsiteY213" fmla="*/ 2416629 h 4075612"/>
              <a:gd name="connsiteX214" fmla="*/ 4167599 w 4925580"/>
              <a:gd name="connsiteY214" fmla="*/ 2442755 h 4075612"/>
              <a:gd name="connsiteX215" fmla="*/ 4180662 w 4925580"/>
              <a:gd name="connsiteY215" fmla="*/ 2481943 h 4075612"/>
              <a:gd name="connsiteX216" fmla="*/ 4115348 w 4925580"/>
              <a:gd name="connsiteY216" fmla="*/ 2547258 h 4075612"/>
              <a:gd name="connsiteX217" fmla="*/ 4389668 w 4925580"/>
              <a:gd name="connsiteY217" fmla="*/ 2560320 h 4075612"/>
              <a:gd name="connsiteX218" fmla="*/ 4402731 w 4925580"/>
              <a:gd name="connsiteY218" fmla="*/ 2599509 h 4075612"/>
              <a:gd name="connsiteX219" fmla="*/ 4624799 w 4925580"/>
              <a:gd name="connsiteY219" fmla="*/ 2560320 h 4075612"/>
              <a:gd name="connsiteX220" fmla="*/ 4611736 w 4925580"/>
              <a:gd name="connsiteY220" fmla="*/ 2155372 h 4075612"/>
              <a:gd name="connsiteX221" fmla="*/ 4585611 w 4925580"/>
              <a:gd name="connsiteY221" fmla="*/ 2116183 h 4075612"/>
              <a:gd name="connsiteX222" fmla="*/ 4546422 w 4925580"/>
              <a:gd name="connsiteY222" fmla="*/ 2103120 h 4075612"/>
              <a:gd name="connsiteX223" fmla="*/ 4350479 w 4925580"/>
              <a:gd name="connsiteY223" fmla="*/ 2116183 h 4075612"/>
              <a:gd name="connsiteX224" fmla="*/ 4363542 w 4925580"/>
              <a:gd name="connsiteY224" fmla="*/ 2155372 h 4075612"/>
              <a:gd name="connsiteX225" fmla="*/ 4559485 w 4925580"/>
              <a:gd name="connsiteY225" fmla="*/ 2142309 h 4075612"/>
              <a:gd name="connsiteX226" fmla="*/ 4624799 w 4925580"/>
              <a:gd name="connsiteY226" fmla="*/ 2090058 h 4075612"/>
              <a:gd name="connsiteX227" fmla="*/ 4637862 w 4925580"/>
              <a:gd name="connsiteY227" fmla="*/ 2050869 h 4075612"/>
              <a:gd name="connsiteX228" fmla="*/ 4585611 w 4925580"/>
              <a:gd name="connsiteY228" fmla="*/ 1881052 h 4075612"/>
              <a:gd name="connsiteX229" fmla="*/ 4402731 w 4925580"/>
              <a:gd name="connsiteY229" fmla="*/ 1802675 h 4075612"/>
              <a:gd name="connsiteX230" fmla="*/ 4259039 w 4925580"/>
              <a:gd name="connsiteY230" fmla="*/ 1750423 h 4075612"/>
              <a:gd name="connsiteX231" fmla="*/ 3919405 w 4925580"/>
              <a:gd name="connsiteY231" fmla="*/ 1881052 h 4075612"/>
              <a:gd name="connsiteX232" fmla="*/ 3893279 w 4925580"/>
              <a:gd name="connsiteY232" fmla="*/ 1959429 h 4075612"/>
              <a:gd name="connsiteX233" fmla="*/ 3958594 w 4925580"/>
              <a:gd name="connsiteY233" fmla="*/ 2207623 h 4075612"/>
              <a:gd name="connsiteX234" fmla="*/ 3997782 w 4925580"/>
              <a:gd name="connsiteY234" fmla="*/ 2220686 h 4075612"/>
              <a:gd name="connsiteX235" fmla="*/ 3919405 w 4925580"/>
              <a:gd name="connsiteY235" fmla="*/ 2272938 h 4075612"/>
              <a:gd name="connsiteX236" fmla="*/ 3801839 w 4925580"/>
              <a:gd name="connsiteY236" fmla="*/ 2299063 h 4075612"/>
              <a:gd name="connsiteX237" fmla="*/ 3723462 w 4925580"/>
              <a:gd name="connsiteY237" fmla="*/ 2338252 h 4075612"/>
              <a:gd name="connsiteX238" fmla="*/ 3605896 w 4925580"/>
              <a:gd name="connsiteY238" fmla="*/ 2351315 h 4075612"/>
              <a:gd name="connsiteX239" fmla="*/ 3200948 w 4925580"/>
              <a:gd name="connsiteY239" fmla="*/ 2364378 h 4075612"/>
              <a:gd name="connsiteX240" fmla="*/ 3174822 w 4925580"/>
              <a:gd name="connsiteY240" fmla="*/ 2429692 h 4075612"/>
              <a:gd name="connsiteX241" fmla="*/ 2678434 w 4925580"/>
              <a:gd name="connsiteY241" fmla="*/ 2625635 h 4075612"/>
              <a:gd name="connsiteX242" fmla="*/ 2547805 w 4925580"/>
              <a:gd name="connsiteY242" fmla="*/ 2730138 h 4075612"/>
              <a:gd name="connsiteX243" fmla="*/ 2508616 w 4925580"/>
              <a:gd name="connsiteY243" fmla="*/ 2808515 h 4075612"/>
              <a:gd name="connsiteX244" fmla="*/ 2495554 w 4925580"/>
              <a:gd name="connsiteY244" fmla="*/ 2847703 h 4075612"/>
              <a:gd name="connsiteX245" fmla="*/ 2430239 w 4925580"/>
              <a:gd name="connsiteY245" fmla="*/ 2899955 h 4075612"/>
              <a:gd name="connsiteX246" fmla="*/ 2038354 w 4925580"/>
              <a:gd name="connsiteY246" fmla="*/ 2913018 h 4075612"/>
              <a:gd name="connsiteX247" fmla="*/ 1973039 w 4925580"/>
              <a:gd name="connsiteY247" fmla="*/ 2939143 h 4075612"/>
              <a:gd name="connsiteX248" fmla="*/ 1894662 w 4925580"/>
              <a:gd name="connsiteY248" fmla="*/ 2978332 h 4075612"/>
              <a:gd name="connsiteX249" fmla="*/ 1777096 w 4925580"/>
              <a:gd name="connsiteY249" fmla="*/ 2952206 h 4075612"/>
              <a:gd name="connsiteX250" fmla="*/ 1737908 w 4925580"/>
              <a:gd name="connsiteY250" fmla="*/ 2913018 h 4075612"/>
              <a:gd name="connsiteX251" fmla="*/ 1672594 w 4925580"/>
              <a:gd name="connsiteY251" fmla="*/ 2834640 h 4075612"/>
              <a:gd name="connsiteX252" fmla="*/ 1555028 w 4925580"/>
              <a:gd name="connsiteY252" fmla="*/ 2808515 h 4075612"/>
              <a:gd name="connsiteX253" fmla="*/ 1568091 w 4925580"/>
              <a:gd name="connsiteY253" fmla="*/ 2495006 h 4075612"/>
              <a:gd name="connsiteX254" fmla="*/ 1594216 w 4925580"/>
              <a:gd name="connsiteY254" fmla="*/ 2416629 h 4075612"/>
              <a:gd name="connsiteX255" fmla="*/ 1581154 w 4925580"/>
              <a:gd name="connsiteY255" fmla="*/ 2233749 h 4075612"/>
              <a:gd name="connsiteX256" fmla="*/ 1568091 w 4925580"/>
              <a:gd name="connsiteY256" fmla="*/ 2194560 h 4075612"/>
              <a:gd name="connsiteX257" fmla="*/ 1659531 w 4925580"/>
              <a:gd name="connsiteY257" fmla="*/ 2155372 h 4075612"/>
              <a:gd name="connsiteX258" fmla="*/ 1816285 w 4925580"/>
              <a:gd name="connsiteY258" fmla="*/ 2168435 h 4075612"/>
              <a:gd name="connsiteX259" fmla="*/ 1868536 w 4925580"/>
              <a:gd name="connsiteY259" fmla="*/ 2181498 h 4075612"/>
              <a:gd name="connsiteX260" fmla="*/ 1946914 w 4925580"/>
              <a:gd name="connsiteY260" fmla="*/ 2168435 h 4075612"/>
              <a:gd name="connsiteX261" fmla="*/ 1933851 w 4925580"/>
              <a:gd name="connsiteY261" fmla="*/ 2063932 h 4075612"/>
              <a:gd name="connsiteX262" fmla="*/ 1881599 w 4925580"/>
              <a:gd name="connsiteY262" fmla="*/ 2024743 h 4075612"/>
              <a:gd name="connsiteX263" fmla="*/ 1803222 w 4925580"/>
              <a:gd name="connsiteY263" fmla="*/ 1946366 h 4075612"/>
              <a:gd name="connsiteX264" fmla="*/ 1764034 w 4925580"/>
              <a:gd name="connsiteY264" fmla="*/ 1907178 h 4075612"/>
              <a:gd name="connsiteX265" fmla="*/ 1646468 w 4925580"/>
              <a:gd name="connsiteY265" fmla="*/ 1841863 h 4075612"/>
              <a:gd name="connsiteX266" fmla="*/ 1607279 w 4925580"/>
              <a:gd name="connsiteY266" fmla="*/ 1815738 h 4075612"/>
              <a:gd name="connsiteX267" fmla="*/ 1541965 w 4925580"/>
              <a:gd name="connsiteY267" fmla="*/ 1802675 h 4075612"/>
              <a:gd name="connsiteX268" fmla="*/ 1476651 w 4925580"/>
              <a:gd name="connsiteY268" fmla="*/ 1815738 h 4075612"/>
              <a:gd name="connsiteX269" fmla="*/ 1437462 w 4925580"/>
              <a:gd name="connsiteY269" fmla="*/ 1907178 h 4075612"/>
              <a:gd name="connsiteX270" fmla="*/ 1450525 w 4925580"/>
              <a:gd name="connsiteY270" fmla="*/ 2037806 h 4075612"/>
              <a:gd name="connsiteX271" fmla="*/ 1476651 w 4925580"/>
              <a:gd name="connsiteY271" fmla="*/ 2090058 h 4075612"/>
              <a:gd name="connsiteX272" fmla="*/ 1489714 w 4925580"/>
              <a:gd name="connsiteY272" fmla="*/ 2129246 h 4075612"/>
              <a:gd name="connsiteX273" fmla="*/ 1476651 w 4925580"/>
              <a:gd name="connsiteY273" fmla="*/ 2259875 h 4075612"/>
              <a:gd name="connsiteX274" fmla="*/ 1424399 w 4925580"/>
              <a:gd name="connsiteY274" fmla="*/ 2286000 h 4075612"/>
              <a:gd name="connsiteX275" fmla="*/ 1150079 w 4925580"/>
              <a:gd name="connsiteY275" fmla="*/ 2272938 h 4075612"/>
              <a:gd name="connsiteX276" fmla="*/ 1150079 w 4925580"/>
              <a:gd name="connsiteY276" fmla="*/ 1867989 h 4075612"/>
              <a:gd name="connsiteX277" fmla="*/ 1189268 w 4925580"/>
              <a:gd name="connsiteY277" fmla="*/ 1802675 h 4075612"/>
              <a:gd name="connsiteX278" fmla="*/ 1254582 w 4925580"/>
              <a:gd name="connsiteY278" fmla="*/ 1685109 h 4075612"/>
              <a:gd name="connsiteX279" fmla="*/ 1267645 w 4925580"/>
              <a:gd name="connsiteY279" fmla="*/ 1645920 h 4075612"/>
              <a:gd name="connsiteX280" fmla="*/ 1267645 w 4925580"/>
              <a:gd name="connsiteY280" fmla="*/ 1371600 h 4075612"/>
              <a:gd name="connsiteX281" fmla="*/ 1123954 w 4925580"/>
              <a:gd name="connsiteY281" fmla="*/ 1293223 h 4075612"/>
              <a:gd name="connsiteX282" fmla="*/ 758194 w 4925580"/>
              <a:gd name="connsiteY282" fmla="*/ 1332412 h 4075612"/>
              <a:gd name="connsiteX283" fmla="*/ 732068 w 4925580"/>
              <a:gd name="connsiteY283" fmla="*/ 1384663 h 4075612"/>
              <a:gd name="connsiteX284" fmla="*/ 705942 w 4925580"/>
              <a:gd name="connsiteY284" fmla="*/ 1463040 h 4075612"/>
              <a:gd name="connsiteX285" fmla="*/ 640628 w 4925580"/>
              <a:gd name="connsiteY285" fmla="*/ 1698172 h 4075612"/>
              <a:gd name="connsiteX286" fmla="*/ 758194 w 4925580"/>
              <a:gd name="connsiteY286" fmla="*/ 2194560 h 4075612"/>
              <a:gd name="connsiteX287" fmla="*/ 797382 w 4925580"/>
              <a:gd name="connsiteY287" fmla="*/ 2207623 h 4075612"/>
              <a:gd name="connsiteX288" fmla="*/ 862696 w 4925580"/>
              <a:gd name="connsiteY288" fmla="*/ 2259875 h 4075612"/>
              <a:gd name="connsiteX289" fmla="*/ 993325 w 4925580"/>
              <a:gd name="connsiteY289" fmla="*/ 2312126 h 4075612"/>
              <a:gd name="connsiteX290" fmla="*/ 967199 w 4925580"/>
              <a:gd name="connsiteY290" fmla="*/ 2481943 h 4075612"/>
              <a:gd name="connsiteX291" fmla="*/ 914948 w 4925580"/>
              <a:gd name="connsiteY291" fmla="*/ 2521132 h 4075612"/>
              <a:gd name="connsiteX292" fmla="*/ 836571 w 4925580"/>
              <a:gd name="connsiteY292" fmla="*/ 2560320 h 4075612"/>
              <a:gd name="connsiteX293" fmla="*/ 771256 w 4925580"/>
              <a:gd name="connsiteY293" fmla="*/ 2599509 h 4075612"/>
              <a:gd name="connsiteX294" fmla="*/ 705942 w 4925580"/>
              <a:gd name="connsiteY294" fmla="*/ 2612572 h 4075612"/>
              <a:gd name="connsiteX295" fmla="*/ 666754 w 4925580"/>
              <a:gd name="connsiteY295" fmla="*/ 2560320 h 4075612"/>
              <a:gd name="connsiteX296" fmla="*/ 614502 w 4925580"/>
              <a:gd name="connsiteY296" fmla="*/ 2468880 h 4075612"/>
              <a:gd name="connsiteX297" fmla="*/ 575314 w 4925580"/>
              <a:gd name="connsiteY297" fmla="*/ 2429692 h 4075612"/>
              <a:gd name="connsiteX298" fmla="*/ 745131 w 4925580"/>
              <a:gd name="connsiteY298" fmla="*/ 2377440 h 4075612"/>
              <a:gd name="connsiteX299" fmla="*/ 758194 w 4925580"/>
              <a:gd name="connsiteY299" fmla="*/ 2325189 h 4075612"/>
              <a:gd name="connsiteX300" fmla="*/ 719005 w 4925580"/>
              <a:gd name="connsiteY300" fmla="*/ 2090058 h 4075612"/>
              <a:gd name="connsiteX301" fmla="*/ 666754 w 4925580"/>
              <a:gd name="connsiteY301" fmla="*/ 1998618 h 4075612"/>
              <a:gd name="connsiteX302" fmla="*/ 549188 w 4925580"/>
              <a:gd name="connsiteY302" fmla="*/ 1881052 h 4075612"/>
              <a:gd name="connsiteX303" fmla="*/ 483874 w 4925580"/>
              <a:gd name="connsiteY303" fmla="*/ 1854926 h 4075612"/>
              <a:gd name="connsiteX304" fmla="*/ 431622 w 4925580"/>
              <a:gd name="connsiteY304" fmla="*/ 1802675 h 4075612"/>
              <a:gd name="connsiteX305" fmla="*/ 261805 w 4925580"/>
              <a:gd name="connsiteY305" fmla="*/ 1802675 h 4075612"/>
              <a:gd name="connsiteX306" fmla="*/ 222616 w 4925580"/>
              <a:gd name="connsiteY306" fmla="*/ 1854926 h 4075612"/>
              <a:gd name="connsiteX307" fmla="*/ 209554 w 4925580"/>
              <a:gd name="connsiteY307" fmla="*/ 1933303 h 4075612"/>
              <a:gd name="connsiteX308" fmla="*/ 235679 w 4925580"/>
              <a:gd name="connsiteY308" fmla="*/ 2024743 h 4075612"/>
              <a:gd name="connsiteX309" fmla="*/ 300994 w 4925580"/>
              <a:gd name="connsiteY309" fmla="*/ 2076995 h 4075612"/>
              <a:gd name="connsiteX310" fmla="*/ 379371 w 4925580"/>
              <a:gd name="connsiteY310" fmla="*/ 2116183 h 4075612"/>
              <a:gd name="connsiteX311" fmla="*/ 444685 w 4925580"/>
              <a:gd name="connsiteY311" fmla="*/ 2155372 h 4075612"/>
              <a:gd name="connsiteX312" fmla="*/ 470811 w 4925580"/>
              <a:gd name="connsiteY312" fmla="*/ 2194560 h 4075612"/>
              <a:gd name="connsiteX313" fmla="*/ 509999 w 4925580"/>
              <a:gd name="connsiteY313" fmla="*/ 2338252 h 4075612"/>
              <a:gd name="connsiteX314" fmla="*/ 496936 w 4925580"/>
              <a:gd name="connsiteY314" fmla="*/ 2468880 h 4075612"/>
              <a:gd name="connsiteX315" fmla="*/ 470811 w 4925580"/>
              <a:gd name="connsiteY315" fmla="*/ 2508069 h 4075612"/>
              <a:gd name="connsiteX316" fmla="*/ 353245 w 4925580"/>
              <a:gd name="connsiteY316" fmla="*/ 2560320 h 4075612"/>
              <a:gd name="connsiteX317" fmla="*/ 300994 w 4925580"/>
              <a:gd name="connsiteY317" fmla="*/ 2586446 h 4075612"/>
              <a:gd name="connsiteX318" fmla="*/ 287931 w 4925580"/>
              <a:gd name="connsiteY318" fmla="*/ 2821578 h 4075612"/>
              <a:gd name="connsiteX319" fmla="*/ 483874 w 4925580"/>
              <a:gd name="connsiteY319" fmla="*/ 2873829 h 4075612"/>
              <a:gd name="connsiteX320" fmla="*/ 705942 w 4925580"/>
              <a:gd name="connsiteY320" fmla="*/ 2782389 h 4075612"/>
              <a:gd name="connsiteX321" fmla="*/ 732068 w 4925580"/>
              <a:gd name="connsiteY321" fmla="*/ 2664823 h 4075612"/>
              <a:gd name="connsiteX322" fmla="*/ 666754 w 4925580"/>
              <a:gd name="connsiteY322" fmla="*/ 2246812 h 4075612"/>
              <a:gd name="connsiteX323" fmla="*/ 640628 w 4925580"/>
              <a:gd name="connsiteY323" fmla="*/ 2181498 h 4075612"/>
              <a:gd name="connsiteX324" fmla="*/ 627565 w 4925580"/>
              <a:gd name="connsiteY324" fmla="*/ 2129246 h 4075612"/>
              <a:gd name="connsiteX325" fmla="*/ 523062 w 4925580"/>
              <a:gd name="connsiteY325" fmla="*/ 2090058 h 4075612"/>
              <a:gd name="connsiteX326" fmla="*/ 327119 w 4925580"/>
              <a:gd name="connsiteY326" fmla="*/ 2103120 h 4075612"/>
              <a:gd name="connsiteX327" fmla="*/ 235679 w 4925580"/>
              <a:gd name="connsiteY327" fmla="*/ 2168435 h 4075612"/>
              <a:gd name="connsiteX328" fmla="*/ 118114 w 4925580"/>
              <a:gd name="connsiteY328" fmla="*/ 2299063 h 4075612"/>
              <a:gd name="connsiteX329" fmla="*/ 118114 w 4925580"/>
              <a:gd name="connsiteY329" fmla="*/ 2547258 h 4075612"/>
              <a:gd name="connsiteX330" fmla="*/ 235679 w 4925580"/>
              <a:gd name="connsiteY330" fmla="*/ 2677886 h 4075612"/>
              <a:gd name="connsiteX331" fmla="*/ 287931 w 4925580"/>
              <a:gd name="connsiteY331" fmla="*/ 2704012 h 4075612"/>
              <a:gd name="connsiteX332" fmla="*/ 640628 w 4925580"/>
              <a:gd name="connsiteY332" fmla="*/ 2926080 h 4075612"/>
              <a:gd name="connsiteX333" fmla="*/ 745131 w 4925580"/>
              <a:gd name="connsiteY333" fmla="*/ 2991395 h 4075612"/>
              <a:gd name="connsiteX334" fmla="*/ 679816 w 4925580"/>
              <a:gd name="connsiteY334" fmla="*/ 3043646 h 4075612"/>
              <a:gd name="connsiteX335" fmla="*/ 627565 w 4925580"/>
              <a:gd name="connsiteY335" fmla="*/ 3069772 h 4075612"/>
              <a:gd name="connsiteX336" fmla="*/ 470811 w 4925580"/>
              <a:gd name="connsiteY336" fmla="*/ 3200400 h 4075612"/>
              <a:gd name="connsiteX337" fmla="*/ 444685 w 4925580"/>
              <a:gd name="connsiteY337" fmla="*/ 3291840 h 4075612"/>
              <a:gd name="connsiteX338" fmla="*/ 549188 w 4925580"/>
              <a:gd name="connsiteY338" fmla="*/ 3357155 h 4075612"/>
              <a:gd name="connsiteX339" fmla="*/ 653691 w 4925580"/>
              <a:gd name="connsiteY339" fmla="*/ 3409406 h 4075612"/>
              <a:gd name="connsiteX340" fmla="*/ 823508 w 4925580"/>
              <a:gd name="connsiteY340" fmla="*/ 3474720 h 4075612"/>
              <a:gd name="connsiteX341" fmla="*/ 771256 w 4925580"/>
              <a:gd name="connsiteY341" fmla="*/ 3461658 h 4075612"/>
              <a:gd name="connsiteX342" fmla="*/ 732068 w 4925580"/>
              <a:gd name="connsiteY342" fmla="*/ 3435532 h 4075612"/>
              <a:gd name="connsiteX343" fmla="*/ 653691 w 4925580"/>
              <a:gd name="connsiteY343" fmla="*/ 3448595 h 4075612"/>
              <a:gd name="connsiteX344" fmla="*/ 601439 w 4925580"/>
              <a:gd name="connsiteY344" fmla="*/ 3553098 h 4075612"/>
              <a:gd name="connsiteX345" fmla="*/ 627565 w 4925580"/>
              <a:gd name="connsiteY345" fmla="*/ 3722915 h 4075612"/>
              <a:gd name="connsiteX346" fmla="*/ 745131 w 4925580"/>
              <a:gd name="connsiteY346" fmla="*/ 3775166 h 4075612"/>
              <a:gd name="connsiteX347" fmla="*/ 849634 w 4925580"/>
              <a:gd name="connsiteY347" fmla="*/ 3788229 h 4075612"/>
              <a:gd name="connsiteX348" fmla="*/ 967199 w 4925580"/>
              <a:gd name="connsiteY348" fmla="*/ 3814355 h 4075612"/>
              <a:gd name="connsiteX349" fmla="*/ 1359085 w 4925580"/>
              <a:gd name="connsiteY349" fmla="*/ 3801292 h 4075612"/>
              <a:gd name="connsiteX350" fmla="*/ 1437462 w 4925580"/>
              <a:gd name="connsiteY350" fmla="*/ 3696789 h 4075612"/>
              <a:gd name="connsiteX351" fmla="*/ 1463588 w 4925580"/>
              <a:gd name="connsiteY351" fmla="*/ 3592286 h 4075612"/>
              <a:gd name="connsiteX352" fmla="*/ 1502776 w 4925580"/>
              <a:gd name="connsiteY352" fmla="*/ 3474720 h 4075612"/>
              <a:gd name="connsiteX353" fmla="*/ 1855474 w 4925580"/>
              <a:gd name="connsiteY353" fmla="*/ 3461658 h 4075612"/>
              <a:gd name="connsiteX354" fmla="*/ 1868536 w 4925580"/>
              <a:gd name="connsiteY354" fmla="*/ 3396343 h 4075612"/>
              <a:gd name="connsiteX355" fmla="*/ 1881599 w 4925580"/>
              <a:gd name="connsiteY355" fmla="*/ 3265715 h 4075612"/>
              <a:gd name="connsiteX356" fmla="*/ 1959976 w 4925580"/>
              <a:gd name="connsiteY356" fmla="*/ 3370218 h 4075612"/>
              <a:gd name="connsiteX357" fmla="*/ 1973039 w 4925580"/>
              <a:gd name="connsiteY357" fmla="*/ 3409406 h 4075612"/>
              <a:gd name="connsiteX358" fmla="*/ 2012228 w 4925580"/>
              <a:gd name="connsiteY358" fmla="*/ 3487783 h 4075612"/>
              <a:gd name="connsiteX359" fmla="*/ 1999165 w 4925580"/>
              <a:gd name="connsiteY359" fmla="*/ 3644538 h 4075612"/>
              <a:gd name="connsiteX360" fmla="*/ 1790159 w 4925580"/>
              <a:gd name="connsiteY360" fmla="*/ 3657600 h 4075612"/>
              <a:gd name="connsiteX361" fmla="*/ 1724845 w 4925580"/>
              <a:gd name="connsiteY361" fmla="*/ 3683726 h 4075612"/>
              <a:gd name="connsiteX362" fmla="*/ 1646468 w 4925580"/>
              <a:gd name="connsiteY362" fmla="*/ 3709852 h 4075612"/>
              <a:gd name="connsiteX363" fmla="*/ 1437462 w 4925580"/>
              <a:gd name="connsiteY363" fmla="*/ 3722915 h 4075612"/>
              <a:gd name="connsiteX364" fmla="*/ 562251 w 4925580"/>
              <a:gd name="connsiteY364" fmla="*/ 3683726 h 4075612"/>
              <a:gd name="connsiteX365" fmla="*/ 496936 w 4925580"/>
              <a:gd name="connsiteY365" fmla="*/ 3657600 h 4075612"/>
              <a:gd name="connsiteX366" fmla="*/ 457748 w 4925580"/>
              <a:gd name="connsiteY366" fmla="*/ 3644538 h 4075612"/>
              <a:gd name="connsiteX367" fmla="*/ 379371 w 4925580"/>
              <a:gd name="connsiteY367" fmla="*/ 3722915 h 4075612"/>
              <a:gd name="connsiteX368" fmla="*/ 300994 w 4925580"/>
              <a:gd name="connsiteY368" fmla="*/ 3696789 h 4075612"/>
              <a:gd name="connsiteX369" fmla="*/ 274868 w 4925580"/>
              <a:gd name="connsiteY369" fmla="*/ 3631475 h 4075612"/>
              <a:gd name="connsiteX370" fmla="*/ 222616 w 4925580"/>
              <a:gd name="connsiteY370" fmla="*/ 3526972 h 4075612"/>
              <a:gd name="connsiteX371" fmla="*/ 170365 w 4925580"/>
              <a:gd name="connsiteY371" fmla="*/ 3383280 h 4075612"/>
              <a:gd name="connsiteX372" fmla="*/ 157302 w 4925580"/>
              <a:gd name="connsiteY372" fmla="*/ 3317966 h 4075612"/>
              <a:gd name="connsiteX373" fmla="*/ 105051 w 4925580"/>
              <a:gd name="connsiteY373" fmla="*/ 3239589 h 4075612"/>
              <a:gd name="connsiteX374" fmla="*/ 235679 w 4925580"/>
              <a:gd name="connsiteY374" fmla="*/ 2952206 h 4075612"/>
              <a:gd name="connsiteX375" fmla="*/ 314056 w 4925580"/>
              <a:gd name="connsiteY375" fmla="*/ 2873829 h 4075612"/>
              <a:gd name="connsiteX376" fmla="*/ 209554 w 4925580"/>
              <a:gd name="connsiteY376" fmla="*/ 2743200 h 4075612"/>
              <a:gd name="connsiteX377" fmla="*/ 183428 w 4925580"/>
              <a:gd name="connsiteY377" fmla="*/ 2704012 h 4075612"/>
              <a:gd name="connsiteX378" fmla="*/ 91988 w 4925580"/>
              <a:gd name="connsiteY378" fmla="*/ 2442755 h 4075612"/>
              <a:gd name="connsiteX379" fmla="*/ 78925 w 4925580"/>
              <a:gd name="connsiteY379" fmla="*/ 2364378 h 4075612"/>
              <a:gd name="connsiteX380" fmla="*/ 91988 w 4925580"/>
              <a:gd name="connsiteY380" fmla="*/ 1867989 h 4075612"/>
              <a:gd name="connsiteX381" fmla="*/ 131176 w 4925580"/>
              <a:gd name="connsiteY381" fmla="*/ 1815738 h 4075612"/>
              <a:gd name="connsiteX382" fmla="*/ 248742 w 4925580"/>
              <a:gd name="connsiteY382" fmla="*/ 1698172 h 4075612"/>
              <a:gd name="connsiteX383" fmla="*/ 274868 w 4925580"/>
              <a:gd name="connsiteY383" fmla="*/ 1658983 h 4075612"/>
              <a:gd name="connsiteX384" fmla="*/ 235679 w 4925580"/>
              <a:gd name="connsiteY384" fmla="*/ 1476103 h 4075612"/>
              <a:gd name="connsiteX385" fmla="*/ 209554 w 4925580"/>
              <a:gd name="connsiteY385" fmla="*/ 1384663 h 4075612"/>
              <a:gd name="connsiteX386" fmla="*/ 261805 w 4925580"/>
              <a:gd name="connsiteY386" fmla="*/ 1306286 h 4075612"/>
              <a:gd name="connsiteX387" fmla="*/ 588376 w 4925580"/>
              <a:gd name="connsiteY387" fmla="*/ 1254035 h 4075612"/>
              <a:gd name="connsiteX388" fmla="*/ 862696 w 4925580"/>
              <a:gd name="connsiteY388" fmla="*/ 1267098 h 4075612"/>
              <a:gd name="connsiteX389" fmla="*/ 849634 w 4925580"/>
              <a:gd name="connsiteY389" fmla="*/ 1345475 h 4075612"/>
              <a:gd name="connsiteX390" fmla="*/ 836571 w 4925580"/>
              <a:gd name="connsiteY390" fmla="*/ 1384663 h 4075612"/>
              <a:gd name="connsiteX391" fmla="*/ 862696 w 4925580"/>
              <a:gd name="connsiteY391" fmla="*/ 1332412 h 4075612"/>
              <a:gd name="connsiteX392" fmla="*/ 1280708 w 4925580"/>
              <a:gd name="connsiteY392" fmla="*/ 1463040 h 4075612"/>
              <a:gd name="connsiteX393" fmla="*/ 1332959 w 4925580"/>
              <a:gd name="connsiteY393" fmla="*/ 1567543 h 4075612"/>
              <a:gd name="connsiteX394" fmla="*/ 1306834 w 4925580"/>
              <a:gd name="connsiteY394" fmla="*/ 1815738 h 4075612"/>
              <a:gd name="connsiteX395" fmla="*/ 1202331 w 4925580"/>
              <a:gd name="connsiteY395" fmla="*/ 1881052 h 4075612"/>
              <a:gd name="connsiteX396" fmla="*/ 1241519 w 4925580"/>
              <a:gd name="connsiteY396" fmla="*/ 1907178 h 4075612"/>
              <a:gd name="connsiteX397" fmla="*/ 1346022 w 4925580"/>
              <a:gd name="connsiteY397" fmla="*/ 1959429 h 4075612"/>
              <a:gd name="connsiteX398" fmla="*/ 1424399 w 4925580"/>
              <a:gd name="connsiteY398" fmla="*/ 2050869 h 4075612"/>
              <a:gd name="connsiteX399" fmla="*/ 1437462 w 4925580"/>
              <a:gd name="connsiteY399" fmla="*/ 2129246 h 4075612"/>
              <a:gd name="connsiteX400" fmla="*/ 1385211 w 4925580"/>
              <a:gd name="connsiteY400" fmla="*/ 2286000 h 4075612"/>
              <a:gd name="connsiteX401" fmla="*/ 1346022 w 4925580"/>
              <a:gd name="connsiteY401" fmla="*/ 2312126 h 4075612"/>
              <a:gd name="connsiteX402" fmla="*/ 1163142 w 4925580"/>
              <a:gd name="connsiteY402" fmla="*/ 2364378 h 4075612"/>
              <a:gd name="connsiteX403" fmla="*/ 1084765 w 4925580"/>
              <a:gd name="connsiteY403" fmla="*/ 2390503 h 4075612"/>
              <a:gd name="connsiteX404" fmla="*/ 1019451 w 4925580"/>
              <a:gd name="connsiteY404" fmla="*/ 2442755 h 4075612"/>
              <a:gd name="connsiteX405" fmla="*/ 1006388 w 4925580"/>
              <a:gd name="connsiteY405" fmla="*/ 2481943 h 4075612"/>
              <a:gd name="connsiteX406" fmla="*/ 1045576 w 4925580"/>
              <a:gd name="connsiteY406" fmla="*/ 2651760 h 4075612"/>
              <a:gd name="connsiteX407" fmla="*/ 1071702 w 4925580"/>
              <a:gd name="connsiteY407" fmla="*/ 2743200 h 4075612"/>
              <a:gd name="connsiteX408" fmla="*/ 1228456 w 4925580"/>
              <a:gd name="connsiteY408" fmla="*/ 2952206 h 4075612"/>
              <a:gd name="connsiteX409" fmla="*/ 1332959 w 4925580"/>
              <a:gd name="connsiteY409" fmla="*/ 3043646 h 4075612"/>
              <a:gd name="connsiteX410" fmla="*/ 1463588 w 4925580"/>
              <a:gd name="connsiteY410" fmla="*/ 3108960 h 4075612"/>
              <a:gd name="connsiteX411" fmla="*/ 1581154 w 4925580"/>
              <a:gd name="connsiteY411" fmla="*/ 3161212 h 4075612"/>
              <a:gd name="connsiteX412" fmla="*/ 1672594 w 4925580"/>
              <a:gd name="connsiteY412" fmla="*/ 3174275 h 4075612"/>
              <a:gd name="connsiteX413" fmla="*/ 1907725 w 4925580"/>
              <a:gd name="connsiteY413" fmla="*/ 3187338 h 4075612"/>
              <a:gd name="connsiteX414" fmla="*/ 2064479 w 4925580"/>
              <a:gd name="connsiteY414" fmla="*/ 3187338 h 4075612"/>
              <a:gd name="connsiteX415" fmla="*/ 2090605 w 4925580"/>
              <a:gd name="connsiteY415" fmla="*/ 2978332 h 4075612"/>
              <a:gd name="connsiteX416" fmla="*/ 2103668 w 4925580"/>
              <a:gd name="connsiteY416" fmla="*/ 2939143 h 4075612"/>
              <a:gd name="connsiteX417" fmla="*/ 2116731 w 4925580"/>
              <a:gd name="connsiteY417" fmla="*/ 2886892 h 4075612"/>
              <a:gd name="connsiteX418" fmla="*/ 2469428 w 4925580"/>
              <a:gd name="connsiteY418" fmla="*/ 2860766 h 4075612"/>
              <a:gd name="connsiteX419" fmla="*/ 2482491 w 4925580"/>
              <a:gd name="connsiteY419" fmla="*/ 2638698 h 4075612"/>
              <a:gd name="connsiteX420" fmla="*/ 2521679 w 4925580"/>
              <a:gd name="connsiteY420" fmla="*/ 2625635 h 4075612"/>
              <a:gd name="connsiteX421" fmla="*/ 2626182 w 4925580"/>
              <a:gd name="connsiteY421" fmla="*/ 2638698 h 4075612"/>
              <a:gd name="connsiteX422" fmla="*/ 3057256 w 4925580"/>
              <a:gd name="connsiteY422" fmla="*/ 2690949 h 4075612"/>
              <a:gd name="connsiteX423" fmla="*/ 3161759 w 4925580"/>
              <a:gd name="connsiteY423" fmla="*/ 2808515 h 4075612"/>
              <a:gd name="connsiteX424" fmla="*/ 3318514 w 4925580"/>
              <a:gd name="connsiteY424" fmla="*/ 2860766 h 4075612"/>
              <a:gd name="connsiteX425" fmla="*/ 3618959 w 4925580"/>
              <a:gd name="connsiteY425" fmla="*/ 2834640 h 4075612"/>
              <a:gd name="connsiteX426" fmla="*/ 3684274 w 4925580"/>
              <a:gd name="connsiteY426" fmla="*/ 2808515 h 4075612"/>
              <a:gd name="connsiteX427" fmla="*/ 3723462 w 4925580"/>
              <a:gd name="connsiteY427" fmla="*/ 2795452 h 4075612"/>
              <a:gd name="connsiteX428" fmla="*/ 4572548 w 4925580"/>
              <a:gd name="connsiteY428" fmla="*/ 2795452 h 4075612"/>
              <a:gd name="connsiteX429" fmla="*/ 4611736 w 4925580"/>
              <a:gd name="connsiteY429" fmla="*/ 2743200 h 4075612"/>
              <a:gd name="connsiteX430" fmla="*/ 4794616 w 4925580"/>
              <a:gd name="connsiteY430" fmla="*/ 2690949 h 4075612"/>
              <a:gd name="connsiteX431" fmla="*/ 4859931 w 4925580"/>
              <a:gd name="connsiteY431" fmla="*/ 2677886 h 4075612"/>
              <a:gd name="connsiteX432" fmla="*/ 4899119 w 4925580"/>
              <a:gd name="connsiteY432" fmla="*/ 2625635 h 4075612"/>
              <a:gd name="connsiteX433" fmla="*/ 4846868 w 4925580"/>
              <a:gd name="connsiteY433" fmla="*/ 2246812 h 4075612"/>
              <a:gd name="connsiteX434" fmla="*/ 4846868 w 4925580"/>
              <a:gd name="connsiteY434" fmla="*/ 2024743 h 4075612"/>
              <a:gd name="connsiteX435" fmla="*/ 4899119 w 4925580"/>
              <a:gd name="connsiteY435" fmla="*/ 1920240 h 4075612"/>
              <a:gd name="connsiteX436" fmla="*/ 4912182 w 4925580"/>
              <a:gd name="connsiteY436" fmla="*/ 1881052 h 4075612"/>
              <a:gd name="connsiteX437" fmla="*/ 4925245 w 4925580"/>
              <a:gd name="connsiteY437" fmla="*/ 1802675 h 4075612"/>
              <a:gd name="connsiteX438" fmla="*/ 4886056 w 4925580"/>
              <a:gd name="connsiteY438" fmla="*/ 1593669 h 4075612"/>
              <a:gd name="connsiteX439" fmla="*/ 4781554 w 4925580"/>
              <a:gd name="connsiteY439" fmla="*/ 1502229 h 4075612"/>
              <a:gd name="connsiteX440" fmla="*/ 4650925 w 4925580"/>
              <a:gd name="connsiteY440" fmla="*/ 1423852 h 4075612"/>
              <a:gd name="connsiteX441" fmla="*/ 4598674 w 4925580"/>
              <a:gd name="connsiteY441" fmla="*/ 1384663 h 4075612"/>
              <a:gd name="connsiteX442" fmla="*/ 4585611 w 4925580"/>
              <a:gd name="connsiteY442" fmla="*/ 1345475 h 4075612"/>
              <a:gd name="connsiteX443" fmla="*/ 4611736 w 4925580"/>
              <a:gd name="connsiteY443" fmla="*/ 1306286 h 4075612"/>
              <a:gd name="connsiteX444" fmla="*/ 4481108 w 4925580"/>
              <a:gd name="connsiteY444" fmla="*/ 1293223 h 4075612"/>
              <a:gd name="connsiteX445" fmla="*/ 4259039 w 4925580"/>
              <a:gd name="connsiteY445" fmla="*/ 1227909 h 4075612"/>
              <a:gd name="connsiteX446" fmla="*/ 4141474 w 4925580"/>
              <a:gd name="connsiteY446" fmla="*/ 1175658 h 4075612"/>
              <a:gd name="connsiteX447" fmla="*/ 3919405 w 4925580"/>
              <a:gd name="connsiteY447" fmla="*/ 1110343 h 4075612"/>
              <a:gd name="connsiteX448" fmla="*/ 3867154 w 4925580"/>
              <a:gd name="connsiteY448" fmla="*/ 1097280 h 4075612"/>
              <a:gd name="connsiteX449" fmla="*/ 3645085 w 4925580"/>
              <a:gd name="connsiteY449" fmla="*/ 1084218 h 4075612"/>
              <a:gd name="connsiteX450" fmla="*/ 3553645 w 4925580"/>
              <a:gd name="connsiteY450" fmla="*/ 1045029 h 4075612"/>
              <a:gd name="connsiteX451" fmla="*/ 3449142 w 4925580"/>
              <a:gd name="connsiteY451" fmla="*/ 1018903 h 4075612"/>
              <a:gd name="connsiteX452" fmla="*/ 3331576 w 4925580"/>
              <a:gd name="connsiteY452" fmla="*/ 927463 h 4075612"/>
              <a:gd name="connsiteX453" fmla="*/ 3227074 w 4925580"/>
              <a:gd name="connsiteY453" fmla="*/ 875212 h 4075612"/>
              <a:gd name="connsiteX454" fmla="*/ 3370765 w 4925580"/>
              <a:gd name="connsiteY454" fmla="*/ 809898 h 4075612"/>
              <a:gd name="connsiteX455" fmla="*/ 3475268 w 4925580"/>
              <a:gd name="connsiteY455" fmla="*/ 796835 h 4075612"/>
              <a:gd name="connsiteX456" fmla="*/ 3841028 w 4925580"/>
              <a:gd name="connsiteY456" fmla="*/ 809898 h 4075612"/>
              <a:gd name="connsiteX457" fmla="*/ 3906342 w 4925580"/>
              <a:gd name="connsiteY457" fmla="*/ 849086 h 4075612"/>
              <a:gd name="connsiteX458" fmla="*/ 4036971 w 4925580"/>
              <a:gd name="connsiteY458" fmla="*/ 888275 h 4075612"/>
              <a:gd name="connsiteX459" fmla="*/ 4206788 w 4925580"/>
              <a:gd name="connsiteY459" fmla="*/ 953589 h 4075612"/>
              <a:gd name="connsiteX460" fmla="*/ 4193725 w 4925580"/>
              <a:gd name="connsiteY460" fmla="*/ 1031966 h 4075612"/>
              <a:gd name="connsiteX461" fmla="*/ 4245976 w 4925580"/>
              <a:gd name="connsiteY461" fmla="*/ 1227909 h 4075612"/>
              <a:gd name="connsiteX462" fmla="*/ 4285165 w 4925580"/>
              <a:gd name="connsiteY462" fmla="*/ 1293223 h 4075612"/>
              <a:gd name="connsiteX463" fmla="*/ 4468045 w 4925580"/>
              <a:gd name="connsiteY463" fmla="*/ 1423852 h 4075612"/>
              <a:gd name="connsiteX464" fmla="*/ 4520296 w 4925580"/>
              <a:gd name="connsiteY464" fmla="*/ 1463040 h 4075612"/>
              <a:gd name="connsiteX465" fmla="*/ 4507234 w 4925580"/>
              <a:gd name="connsiteY465" fmla="*/ 1632858 h 4075612"/>
              <a:gd name="connsiteX466" fmla="*/ 4468045 w 4925580"/>
              <a:gd name="connsiteY466" fmla="*/ 1711235 h 4075612"/>
              <a:gd name="connsiteX467" fmla="*/ 4481108 w 4925580"/>
              <a:gd name="connsiteY467" fmla="*/ 1933303 h 4075612"/>
              <a:gd name="connsiteX468" fmla="*/ 4559485 w 4925580"/>
              <a:gd name="connsiteY468" fmla="*/ 2090058 h 4075612"/>
              <a:gd name="connsiteX469" fmla="*/ 4742365 w 4925580"/>
              <a:gd name="connsiteY469" fmla="*/ 2259875 h 4075612"/>
              <a:gd name="connsiteX470" fmla="*/ 4794616 w 4925580"/>
              <a:gd name="connsiteY470" fmla="*/ 2286000 h 4075612"/>
              <a:gd name="connsiteX471" fmla="*/ 4768491 w 4925580"/>
              <a:gd name="connsiteY471" fmla="*/ 2364378 h 4075612"/>
              <a:gd name="connsiteX472" fmla="*/ 4742365 w 4925580"/>
              <a:gd name="connsiteY472" fmla="*/ 2416629 h 4075612"/>
              <a:gd name="connsiteX473" fmla="*/ 4624799 w 4925580"/>
              <a:gd name="connsiteY473" fmla="*/ 2547258 h 4075612"/>
              <a:gd name="connsiteX474" fmla="*/ 4520296 w 4925580"/>
              <a:gd name="connsiteY474" fmla="*/ 2586446 h 4075612"/>
              <a:gd name="connsiteX475" fmla="*/ 4402731 w 4925580"/>
              <a:gd name="connsiteY475" fmla="*/ 2599509 h 4075612"/>
              <a:gd name="connsiteX476" fmla="*/ 4298228 w 4925580"/>
              <a:gd name="connsiteY476" fmla="*/ 2612572 h 4075612"/>
              <a:gd name="connsiteX477" fmla="*/ 4154536 w 4925580"/>
              <a:gd name="connsiteY477" fmla="*/ 2586446 h 4075612"/>
              <a:gd name="connsiteX478" fmla="*/ 3997782 w 4925580"/>
              <a:gd name="connsiteY478" fmla="*/ 2534195 h 4075612"/>
              <a:gd name="connsiteX479" fmla="*/ 3475268 w 4925580"/>
              <a:gd name="connsiteY479" fmla="*/ 2521132 h 4075612"/>
              <a:gd name="connsiteX480" fmla="*/ 3279325 w 4925580"/>
              <a:gd name="connsiteY480" fmla="*/ 2455818 h 4075612"/>
              <a:gd name="connsiteX481" fmla="*/ 3253199 w 4925580"/>
              <a:gd name="connsiteY481" fmla="*/ 2416629 h 4075612"/>
              <a:gd name="connsiteX482" fmla="*/ 3214011 w 4925580"/>
              <a:gd name="connsiteY482" fmla="*/ 2403566 h 4075612"/>
              <a:gd name="connsiteX483" fmla="*/ 2913565 w 4925580"/>
              <a:gd name="connsiteY483" fmla="*/ 2416629 h 4075612"/>
              <a:gd name="connsiteX484" fmla="*/ 2887439 w 4925580"/>
              <a:gd name="connsiteY484" fmla="*/ 2455818 h 4075612"/>
              <a:gd name="connsiteX485" fmla="*/ 2835188 w 4925580"/>
              <a:gd name="connsiteY485" fmla="*/ 2547258 h 4075612"/>
              <a:gd name="connsiteX486" fmla="*/ 2782936 w 4925580"/>
              <a:gd name="connsiteY486" fmla="*/ 2586446 h 4075612"/>
              <a:gd name="connsiteX487" fmla="*/ 2678434 w 4925580"/>
              <a:gd name="connsiteY487" fmla="*/ 2651760 h 4075612"/>
              <a:gd name="connsiteX488" fmla="*/ 2586994 w 4925580"/>
              <a:gd name="connsiteY488" fmla="*/ 2690949 h 4075612"/>
              <a:gd name="connsiteX489" fmla="*/ 2495554 w 4925580"/>
              <a:gd name="connsiteY489" fmla="*/ 2743200 h 4075612"/>
              <a:gd name="connsiteX490" fmla="*/ 2377988 w 4925580"/>
              <a:gd name="connsiteY490" fmla="*/ 2821578 h 4075612"/>
              <a:gd name="connsiteX491" fmla="*/ 2273485 w 4925580"/>
              <a:gd name="connsiteY491" fmla="*/ 2873829 h 4075612"/>
              <a:gd name="connsiteX492" fmla="*/ 2234296 w 4925580"/>
              <a:gd name="connsiteY492" fmla="*/ 2913018 h 4075612"/>
              <a:gd name="connsiteX493" fmla="*/ 2155919 w 4925580"/>
              <a:gd name="connsiteY493" fmla="*/ 2939143 h 4075612"/>
              <a:gd name="connsiteX494" fmla="*/ 2142856 w 4925580"/>
              <a:gd name="connsiteY494" fmla="*/ 2886892 h 4075612"/>
              <a:gd name="connsiteX495" fmla="*/ 2025291 w 4925580"/>
              <a:gd name="connsiteY495" fmla="*/ 2782389 h 4075612"/>
              <a:gd name="connsiteX496" fmla="*/ 1986102 w 4925580"/>
              <a:gd name="connsiteY496" fmla="*/ 2756263 h 4075612"/>
              <a:gd name="connsiteX497" fmla="*/ 1986102 w 4925580"/>
              <a:gd name="connsiteY497" fmla="*/ 3331029 h 4075612"/>
              <a:gd name="connsiteX498" fmla="*/ 2051416 w 4925580"/>
              <a:gd name="connsiteY498" fmla="*/ 3422469 h 4075612"/>
              <a:gd name="connsiteX499" fmla="*/ 2051416 w 4925580"/>
              <a:gd name="connsiteY499" fmla="*/ 3644538 h 4075612"/>
              <a:gd name="connsiteX500" fmla="*/ 1986102 w 4925580"/>
              <a:gd name="connsiteY500" fmla="*/ 3814355 h 4075612"/>
              <a:gd name="connsiteX501" fmla="*/ 1933851 w 4925580"/>
              <a:gd name="connsiteY501" fmla="*/ 3879669 h 4075612"/>
              <a:gd name="connsiteX502" fmla="*/ 1855474 w 4925580"/>
              <a:gd name="connsiteY502" fmla="*/ 3918858 h 4075612"/>
              <a:gd name="connsiteX503" fmla="*/ 1737908 w 4925580"/>
              <a:gd name="connsiteY503" fmla="*/ 3944983 h 4075612"/>
              <a:gd name="connsiteX504" fmla="*/ 1698719 w 4925580"/>
              <a:gd name="connsiteY504" fmla="*/ 3958046 h 4075612"/>
              <a:gd name="connsiteX505" fmla="*/ 1581154 w 4925580"/>
              <a:gd name="connsiteY505" fmla="*/ 3984172 h 4075612"/>
              <a:gd name="connsiteX506" fmla="*/ 1528902 w 4925580"/>
              <a:gd name="connsiteY506" fmla="*/ 4010298 h 4075612"/>
              <a:gd name="connsiteX507" fmla="*/ 1476651 w 4925580"/>
              <a:gd name="connsiteY507" fmla="*/ 4023360 h 4075612"/>
              <a:gd name="connsiteX508" fmla="*/ 1372148 w 4925580"/>
              <a:gd name="connsiteY508" fmla="*/ 4062549 h 4075612"/>
              <a:gd name="connsiteX509" fmla="*/ 1228456 w 4925580"/>
              <a:gd name="connsiteY509" fmla="*/ 4075612 h 4075612"/>
              <a:gd name="connsiteX510" fmla="*/ 980262 w 4925580"/>
              <a:gd name="connsiteY510" fmla="*/ 4036423 h 4075612"/>
              <a:gd name="connsiteX511" fmla="*/ 941074 w 4925580"/>
              <a:gd name="connsiteY511" fmla="*/ 4023360 h 4075612"/>
              <a:gd name="connsiteX512" fmla="*/ 836571 w 4925580"/>
              <a:gd name="connsiteY512" fmla="*/ 3958046 h 4075612"/>
              <a:gd name="connsiteX513" fmla="*/ 627565 w 4925580"/>
              <a:gd name="connsiteY513" fmla="*/ 3879669 h 4075612"/>
              <a:gd name="connsiteX514" fmla="*/ 536125 w 4925580"/>
              <a:gd name="connsiteY514" fmla="*/ 3801292 h 4075612"/>
              <a:gd name="connsiteX515" fmla="*/ 470811 w 4925580"/>
              <a:gd name="connsiteY515" fmla="*/ 3709852 h 4075612"/>
              <a:gd name="connsiteX516" fmla="*/ 379371 w 4925580"/>
              <a:gd name="connsiteY516" fmla="*/ 3683726 h 4075612"/>
              <a:gd name="connsiteX517" fmla="*/ 314056 w 4925580"/>
              <a:gd name="connsiteY517" fmla="*/ 3696789 h 4075612"/>
              <a:gd name="connsiteX518" fmla="*/ 287931 w 4925580"/>
              <a:gd name="connsiteY518" fmla="*/ 3735978 h 4075612"/>
              <a:gd name="connsiteX519" fmla="*/ 183428 w 4925580"/>
              <a:gd name="connsiteY519" fmla="*/ 3722915 h 4075612"/>
              <a:gd name="connsiteX520" fmla="*/ 105051 w 4925580"/>
              <a:gd name="connsiteY520" fmla="*/ 3696789 h 4075612"/>
              <a:gd name="connsiteX521" fmla="*/ 39736 w 4925580"/>
              <a:gd name="connsiteY521" fmla="*/ 3474720 h 4075612"/>
              <a:gd name="connsiteX522" fmla="*/ 26674 w 4925580"/>
              <a:gd name="connsiteY522" fmla="*/ 2625635 h 4075612"/>
              <a:gd name="connsiteX523" fmla="*/ 78925 w 4925580"/>
              <a:gd name="connsiteY523" fmla="*/ 2547258 h 4075612"/>
              <a:gd name="connsiteX524" fmla="*/ 118114 w 4925580"/>
              <a:gd name="connsiteY524" fmla="*/ 2455818 h 4075612"/>
              <a:gd name="connsiteX525" fmla="*/ 248742 w 4925580"/>
              <a:gd name="connsiteY525" fmla="*/ 2259875 h 4075612"/>
              <a:gd name="connsiteX526" fmla="*/ 274868 w 4925580"/>
              <a:gd name="connsiteY526" fmla="*/ 2142309 h 4075612"/>
              <a:gd name="connsiteX527" fmla="*/ 248742 w 4925580"/>
              <a:gd name="connsiteY527" fmla="*/ 1541418 h 4075612"/>
              <a:gd name="connsiteX528" fmla="*/ 209554 w 4925580"/>
              <a:gd name="connsiteY528" fmla="*/ 1476103 h 4075612"/>
              <a:gd name="connsiteX529" fmla="*/ 196491 w 4925580"/>
              <a:gd name="connsiteY529" fmla="*/ 1436915 h 4075612"/>
              <a:gd name="connsiteX530" fmla="*/ 91988 w 4925580"/>
              <a:gd name="connsiteY530" fmla="*/ 1384663 h 4075612"/>
              <a:gd name="connsiteX531" fmla="*/ 575314 w 4925580"/>
              <a:gd name="connsiteY531" fmla="*/ 1358538 h 4075612"/>
              <a:gd name="connsiteX532" fmla="*/ 614502 w 4925580"/>
              <a:gd name="connsiteY532" fmla="*/ 1319349 h 4075612"/>
              <a:gd name="connsiteX533" fmla="*/ 732068 w 4925580"/>
              <a:gd name="connsiteY533" fmla="*/ 1306286 h 4075612"/>
              <a:gd name="connsiteX534" fmla="*/ 862696 w 4925580"/>
              <a:gd name="connsiteY534" fmla="*/ 1254035 h 4075612"/>
              <a:gd name="connsiteX535" fmla="*/ 914948 w 4925580"/>
              <a:gd name="connsiteY535" fmla="*/ 1214846 h 40756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</a:cxnLst>
            <a:rect l="l" t="t" r="r" b="b"/>
            <a:pathLst>
              <a:path w="4925580" h="4075612">
                <a:moveTo>
                  <a:pt x="719005" y="300446"/>
                </a:moveTo>
                <a:cubicBezTo>
                  <a:pt x="744323" y="237153"/>
                  <a:pt x="785549" y="162748"/>
                  <a:pt x="732068" y="91440"/>
                </a:cubicBezTo>
                <a:cubicBezTo>
                  <a:pt x="711005" y="63356"/>
                  <a:pt x="662399" y="82732"/>
                  <a:pt x="627565" y="78378"/>
                </a:cubicBezTo>
                <a:cubicBezTo>
                  <a:pt x="520288" y="14011"/>
                  <a:pt x="607195" y="56197"/>
                  <a:pt x="496936" y="26126"/>
                </a:cubicBezTo>
                <a:cubicBezTo>
                  <a:pt x="470367" y="18880"/>
                  <a:pt x="418559" y="0"/>
                  <a:pt x="418559" y="0"/>
                </a:cubicBezTo>
                <a:cubicBezTo>
                  <a:pt x="410814" y="1106"/>
                  <a:pt x="312803" y="9544"/>
                  <a:pt x="287931" y="26126"/>
                </a:cubicBezTo>
                <a:cubicBezTo>
                  <a:pt x="272560" y="36374"/>
                  <a:pt x="260569" y="51123"/>
                  <a:pt x="248742" y="65315"/>
                </a:cubicBezTo>
                <a:cubicBezTo>
                  <a:pt x="238691" y="77376"/>
                  <a:pt x="231325" y="91440"/>
                  <a:pt x="222616" y="104503"/>
                </a:cubicBezTo>
                <a:cubicBezTo>
                  <a:pt x="218262" y="121920"/>
                  <a:pt x="215858" y="139945"/>
                  <a:pt x="209554" y="156755"/>
                </a:cubicBezTo>
                <a:cubicBezTo>
                  <a:pt x="202717" y="174988"/>
                  <a:pt x="191099" y="191108"/>
                  <a:pt x="183428" y="209006"/>
                </a:cubicBezTo>
                <a:cubicBezTo>
                  <a:pt x="178004" y="221662"/>
                  <a:pt x="174719" y="235132"/>
                  <a:pt x="170365" y="248195"/>
                </a:cubicBezTo>
                <a:cubicBezTo>
                  <a:pt x="179074" y="291738"/>
                  <a:pt x="187187" y="335404"/>
                  <a:pt x="196491" y="378823"/>
                </a:cubicBezTo>
                <a:cubicBezTo>
                  <a:pt x="200253" y="396378"/>
                  <a:pt x="197732" y="417564"/>
                  <a:pt x="209554" y="431075"/>
                </a:cubicBezTo>
                <a:cubicBezTo>
                  <a:pt x="230230" y="454705"/>
                  <a:pt x="262812" y="464486"/>
                  <a:pt x="287931" y="483326"/>
                </a:cubicBezTo>
                <a:cubicBezTo>
                  <a:pt x="305348" y="496389"/>
                  <a:pt x="320709" y="512778"/>
                  <a:pt x="340182" y="522515"/>
                </a:cubicBezTo>
                <a:cubicBezTo>
                  <a:pt x="356240" y="530544"/>
                  <a:pt x="375171" y="530646"/>
                  <a:pt x="392434" y="535578"/>
                </a:cubicBezTo>
                <a:cubicBezTo>
                  <a:pt x="486156" y="562355"/>
                  <a:pt x="364149" y="535145"/>
                  <a:pt x="496936" y="561703"/>
                </a:cubicBezTo>
                <a:cubicBezTo>
                  <a:pt x="514353" y="570412"/>
                  <a:pt x="531289" y="580158"/>
                  <a:pt x="549188" y="587829"/>
                </a:cubicBezTo>
                <a:cubicBezTo>
                  <a:pt x="561844" y="593253"/>
                  <a:pt x="578640" y="591156"/>
                  <a:pt x="588376" y="600892"/>
                </a:cubicBezTo>
                <a:cubicBezTo>
                  <a:pt x="598112" y="610628"/>
                  <a:pt x="597085" y="627017"/>
                  <a:pt x="601439" y="640080"/>
                </a:cubicBezTo>
                <a:cubicBezTo>
                  <a:pt x="597085" y="674914"/>
                  <a:pt x="602903" y="712624"/>
                  <a:pt x="588376" y="744583"/>
                </a:cubicBezTo>
                <a:cubicBezTo>
                  <a:pt x="579367" y="764403"/>
                  <a:pt x="553841" y="771118"/>
                  <a:pt x="536125" y="783772"/>
                </a:cubicBezTo>
                <a:cubicBezTo>
                  <a:pt x="435448" y="855685"/>
                  <a:pt x="567147" y="759484"/>
                  <a:pt x="444685" y="836023"/>
                </a:cubicBezTo>
                <a:cubicBezTo>
                  <a:pt x="406596" y="859829"/>
                  <a:pt x="369512" y="893942"/>
                  <a:pt x="340182" y="927463"/>
                </a:cubicBezTo>
                <a:cubicBezTo>
                  <a:pt x="325845" y="943848"/>
                  <a:pt x="314057" y="962298"/>
                  <a:pt x="300994" y="979715"/>
                </a:cubicBezTo>
                <a:cubicBezTo>
                  <a:pt x="296640" y="992778"/>
                  <a:pt x="293355" y="1006247"/>
                  <a:pt x="287931" y="1018903"/>
                </a:cubicBezTo>
                <a:cubicBezTo>
                  <a:pt x="280260" y="1036802"/>
                  <a:pt x="261805" y="1051682"/>
                  <a:pt x="261805" y="1071155"/>
                </a:cubicBezTo>
                <a:cubicBezTo>
                  <a:pt x="261805" y="1163009"/>
                  <a:pt x="259732" y="1258057"/>
                  <a:pt x="287931" y="1345475"/>
                </a:cubicBezTo>
                <a:cubicBezTo>
                  <a:pt x="291293" y="1355898"/>
                  <a:pt x="377275" y="1482466"/>
                  <a:pt x="431622" y="1502229"/>
                </a:cubicBezTo>
                <a:cubicBezTo>
                  <a:pt x="465367" y="1514500"/>
                  <a:pt x="502061" y="1517000"/>
                  <a:pt x="536125" y="1528355"/>
                </a:cubicBezTo>
                <a:cubicBezTo>
                  <a:pt x="625708" y="1558216"/>
                  <a:pt x="514518" y="1522953"/>
                  <a:pt x="640628" y="1554480"/>
                </a:cubicBezTo>
                <a:cubicBezTo>
                  <a:pt x="653986" y="1557819"/>
                  <a:pt x="666207" y="1565449"/>
                  <a:pt x="679816" y="1567543"/>
                </a:cubicBezTo>
                <a:cubicBezTo>
                  <a:pt x="723067" y="1574197"/>
                  <a:pt x="767052" y="1574946"/>
                  <a:pt x="810445" y="1580606"/>
                </a:cubicBezTo>
                <a:cubicBezTo>
                  <a:pt x="867236" y="1588014"/>
                  <a:pt x="923656" y="1598023"/>
                  <a:pt x="980262" y="1606732"/>
                </a:cubicBezTo>
                <a:cubicBezTo>
                  <a:pt x="984616" y="1645921"/>
                  <a:pt x="984459" y="1685878"/>
                  <a:pt x="993325" y="1724298"/>
                </a:cubicBezTo>
                <a:cubicBezTo>
                  <a:pt x="997704" y="1743272"/>
                  <a:pt x="1011780" y="1758651"/>
                  <a:pt x="1019451" y="1776549"/>
                </a:cubicBezTo>
                <a:cubicBezTo>
                  <a:pt x="1024875" y="1789205"/>
                  <a:pt x="1028731" y="1802498"/>
                  <a:pt x="1032514" y="1815738"/>
                </a:cubicBezTo>
                <a:cubicBezTo>
                  <a:pt x="1037446" y="1833000"/>
                  <a:pt x="1038504" y="1851488"/>
                  <a:pt x="1045576" y="1867989"/>
                </a:cubicBezTo>
                <a:cubicBezTo>
                  <a:pt x="1051760" y="1882419"/>
                  <a:pt x="1062993" y="1894115"/>
                  <a:pt x="1071702" y="1907178"/>
                </a:cubicBezTo>
                <a:cubicBezTo>
                  <a:pt x="1058832" y="1971527"/>
                  <a:pt x="1067584" y="1976610"/>
                  <a:pt x="1019451" y="2024743"/>
                </a:cubicBezTo>
                <a:cubicBezTo>
                  <a:pt x="988400" y="2055794"/>
                  <a:pt x="940689" y="2064060"/>
                  <a:pt x="901885" y="2076995"/>
                </a:cubicBezTo>
                <a:cubicBezTo>
                  <a:pt x="888822" y="2081349"/>
                  <a:pt x="875012" y="2083900"/>
                  <a:pt x="862696" y="2090058"/>
                </a:cubicBezTo>
                <a:cubicBezTo>
                  <a:pt x="830748" y="2106032"/>
                  <a:pt x="805853" y="2121558"/>
                  <a:pt x="771256" y="2129246"/>
                </a:cubicBezTo>
                <a:cubicBezTo>
                  <a:pt x="745401" y="2134992"/>
                  <a:pt x="719005" y="2137955"/>
                  <a:pt x="692879" y="2142309"/>
                </a:cubicBezTo>
                <a:cubicBezTo>
                  <a:pt x="623211" y="2133600"/>
                  <a:pt x="551773" y="2134051"/>
                  <a:pt x="483874" y="2116183"/>
                </a:cubicBezTo>
                <a:cubicBezTo>
                  <a:pt x="466009" y="2111482"/>
                  <a:pt x="459718" y="2087733"/>
                  <a:pt x="444685" y="2076995"/>
                </a:cubicBezTo>
                <a:cubicBezTo>
                  <a:pt x="428839" y="2065677"/>
                  <a:pt x="409851" y="2059578"/>
                  <a:pt x="392434" y="2050869"/>
                </a:cubicBezTo>
                <a:cubicBezTo>
                  <a:pt x="387971" y="2044918"/>
                  <a:pt x="333487" y="1974288"/>
                  <a:pt x="327119" y="1959429"/>
                </a:cubicBezTo>
                <a:cubicBezTo>
                  <a:pt x="320047" y="1942928"/>
                  <a:pt x="318410" y="1924595"/>
                  <a:pt x="314056" y="1907178"/>
                </a:cubicBezTo>
                <a:cubicBezTo>
                  <a:pt x="322765" y="1841864"/>
                  <a:pt x="326607" y="1775714"/>
                  <a:pt x="340182" y="1711235"/>
                </a:cubicBezTo>
                <a:cubicBezTo>
                  <a:pt x="351076" y="1659487"/>
                  <a:pt x="374825" y="1656600"/>
                  <a:pt x="405496" y="1619795"/>
                </a:cubicBezTo>
                <a:cubicBezTo>
                  <a:pt x="459925" y="1554480"/>
                  <a:pt x="398965" y="1602377"/>
                  <a:pt x="470811" y="1554480"/>
                </a:cubicBezTo>
                <a:cubicBezTo>
                  <a:pt x="557897" y="1558834"/>
                  <a:pt x="645495" y="1557154"/>
                  <a:pt x="732068" y="1567543"/>
                </a:cubicBezTo>
                <a:cubicBezTo>
                  <a:pt x="755349" y="1570337"/>
                  <a:pt x="775137" y="1586254"/>
                  <a:pt x="797382" y="1593669"/>
                </a:cubicBezTo>
                <a:cubicBezTo>
                  <a:pt x="814414" y="1599346"/>
                  <a:pt x="832217" y="1602378"/>
                  <a:pt x="849634" y="1606732"/>
                </a:cubicBezTo>
                <a:cubicBezTo>
                  <a:pt x="908628" y="1783722"/>
                  <a:pt x="872810" y="1661286"/>
                  <a:pt x="849634" y="2090058"/>
                </a:cubicBezTo>
                <a:cubicBezTo>
                  <a:pt x="848625" y="2108717"/>
                  <a:pt x="824803" y="2158179"/>
                  <a:pt x="810445" y="2168435"/>
                </a:cubicBezTo>
                <a:cubicBezTo>
                  <a:pt x="791364" y="2182064"/>
                  <a:pt x="766104" y="2184074"/>
                  <a:pt x="745131" y="2194560"/>
                </a:cubicBezTo>
                <a:cubicBezTo>
                  <a:pt x="655432" y="2239409"/>
                  <a:pt x="766643" y="2208546"/>
                  <a:pt x="640628" y="2233749"/>
                </a:cubicBezTo>
                <a:cubicBezTo>
                  <a:pt x="566605" y="2229395"/>
                  <a:pt x="492342" y="2228064"/>
                  <a:pt x="418559" y="2220686"/>
                </a:cubicBezTo>
                <a:cubicBezTo>
                  <a:pt x="377986" y="2216629"/>
                  <a:pt x="326059" y="2172082"/>
                  <a:pt x="300994" y="2155372"/>
                </a:cubicBezTo>
                <a:cubicBezTo>
                  <a:pt x="250348" y="2121608"/>
                  <a:pt x="276699" y="2134211"/>
                  <a:pt x="222616" y="2116183"/>
                </a:cubicBezTo>
                <a:cubicBezTo>
                  <a:pt x="187126" y="2125056"/>
                  <a:pt x="111155" y="2131601"/>
                  <a:pt x="78925" y="2168435"/>
                </a:cubicBezTo>
                <a:cubicBezTo>
                  <a:pt x="58249" y="2192065"/>
                  <a:pt x="36603" y="2217024"/>
                  <a:pt x="26674" y="2246812"/>
                </a:cubicBezTo>
                <a:lnTo>
                  <a:pt x="548" y="2325189"/>
                </a:lnTo>
                <a:cubicBezTo>
                  <a:pt x="4902" y="2434046"/>
                  <a:pt x="-1275" y="2543838"/>
                  <a:pt x="13611" y="2651760"/>
                </a:cubicBezTo>
                <a:cubicBezTo>
                  <a:pt x="16586" y="2673327"/>
                  <a:pt x="40145" y="2686296"/>
                  <a:pt x="52799" y="2704012"/>
                </a:cubicBezTo>
                <a:cubicBezTo>
                  <a:pt x="148276" y="2837680"/>
                  <a:pt x="-9920" y="2624739"/>
                  <a:pt x="118114" y="2795452"/>
                </a:cubicBezTo>
                <a:cubicBezTo>
                  <a:pt x="122468" y="2808515"/>
                  <a:pt x="122574" y="2823888"/>
                  <a:pt x="131176" y="2834640"/>
                </a:cubicBezTo>
                <a:cubicBezTo>
                  <a:pt x="140984" y="2846899"/>
                  <a:pt x="158304" y="2850715"/>
                  <a:pt x="170365" y="2860766"/>
                </a:cubicBezTo>
                <a:cubicBezTo>
                  <a:pt x="274819" y="2947811"/>
                  <a:pt x="138751" y="2855764"/>
                  <a:pt x="261805" y="2926080"/>
                </a:cubicBezTo>
                <a:cubicBezTo>
                  <a:pt x="310041" y="2953643"/>
                  <a:pt x="295827" y="2956800"/>
                  <a:pt x="353245" y="2978332"/>
                </a:cubicBezTo>
                <a:cubicBezTo>
                  <a:pt x="370055" y="2984636"/>
                  <a:pt x="388234" y="2986463"/>
                  <a:pt x="405496" y="2991395"/>
                </a:cubicBezTo>
                <a:cubicBezTo>
                  <a:pt x="418736" y="2995178"/>
                  <a:pt x="431496" y="3000501"/>
                  <a:pt x="444685" y="3004458"/>
                </a:cubicBezTo>
                <a:cubicBezTo>
                  <a:pt x="475048" y="3013567"/>
                  <a:pt x="505762" y="3021474"/>
                  <a:pt x="536125" y="3030583"/>
                </a:cubicBezTo>
                <a:cubicBezTo>
                  <a:pt x="585539" y="3045407"/>
                  <a:pt x="582998" y="3048160"/>
                  <a:pt x="640628" y="3069772"/>
                </a:cubicBezTo>
                <a:cubicBezTo>
                  <a:pt x="717514" y="3098605"/>
                  <a:pt x="640313" y="3063084"/>
                  <a:pt x="732068" y="3108960"/>
                </a:cubicBezTo>
                <a:cubicBezTo>
                  <a:pt x="938413" y="3093088"/>
                  <a:pt x="875369" y="3149028"/>
                  <a:pt x="928011" y="3030583"/>
                </a:cubicBezTo>
                <a:cubicBezTo>
                  <a:pt x="935920" y="3012789"/>
                  <a:pt x="945428" y="2995749"/>
                  <a:pt x="954136" y="2978332"/>
                </a:cubicBezTo>
                <a:cubicBezTo>
                  <a:pt x="992811" y="2784960"/>
                  <a:pt x="933203" y="3020197"/>
                  <a:pt x="1006388" y="2873829"/>
                </a:cubicBezTo>
                <a:cubicBezTo>
                  <a:pt x="1016317" y="2853971"/>
                  <a:pt x="1014635" y="2830189"/>
                  <a:pt x="1019451" y="2808515"/>
                </a:cubicBezTo>
                <a:cubicBezTo>
                  <a:pt x="1023346" y="2790989"/>
                  <a:pt x="1028160" y="2773680"/>
                  <a:pt x="1032514" y="2756263"/>
                </a:cubicBezTo>
                <a:cubicBezTo>
                  <a:pt x="1028160" y="2708366"/>
                  <a:pt x="1027809" y="2659935"/>
                  <a:pt x="1019451" y="2612572"/>
                </a:cubicBezTo>
                <a:cubicBezTo>
                  <a:pt x="1009140" y="2554143"/>
                  <a:pt x="1004392" y="2529608"/>
                  <a:pt x="954136" y="2508069"/>
                </a:cubicBezTo>
                <a:cubicBezTo>
                  <a:pt x="937635" y="2500997"/>
                  <a:pt x="919302" y="2499360"/>
                  <a:pt x="901885" y="2495006"/>
                </a:cubicBezTo>
                <a:cubicBezTo>
                  <a:pt x="880114" y="2499360"/>
                  <a:pt x="855848" y="2497053"/>
                  <a:pt x="836571" y="2508069"/>
                </a:cubicBezTo>
                <a:cubicBezTo>
                  <a:pt x="822940" y="2515858"/>
                  <a:pt x="816821" y="2532911"/>
                  <a:pt x="810445" y="2547258"/>
                </a:cubicBezTo>
                <a:cubicBezTo>
                  <a:pt x="799260" y="2572423"/>
                  <a:pt x="793028" y="2599509"/>
                  <a:pt x="784319" y="2625635"/>
                </a:cubicBezTo>
                <a:cubicBezTo>
                  <a:pt x="765578" y="2681857"/>
                  <a:pt x="774596" y="2651462"/>
                  <a:pt x="758194" y="2717075"/>
                </a:cubicBezTo>
                <a:cubicBezTo>
                  <a:pt x="762548" y="2799806"/>
                  <a:pt x="751163" y="2884897"/>
                  <a:pt x="771256" y="2965269"/>
                </a:cubicBezTo>
                <a:cubicBezTo>
                  <a:pt x="775610" y="2982686"/>
                  <a:pt x="805774" y="2981132"/>
                  <a:pt x="823508" y="2978332"/>
                </a:cubicBezTo>
                <a:cubicBezTo>
                  <a:pt x="890278" y="2967789"/>
                  <a:pt x="954137" y="2943497"/>
                  <a:pt x="1019451" y="2926080"/>
                </a:cubicBezTo>
                <a:cubicBezTo>
                  <a:pt x="1058639" y="2899954"/>
                  <a:pt x="1125593" y="2893395"/>
                  <a:pt x="1137016" y="2847703"/>
                </a:cubicBezTo>
                <a:cubicBezTo>
                  <a:pt x="1161099" y="2751371"/>
                  <a:pt x="1135219" y="2838832"/>
                  <a:pt x="1176205" y="2743200"/>
                </a:cubicBezTo>
                <a:cubicBezTo>
                  <a:pt x="1193754" y="2702254"/>
                  <a:pt x="1178358" y="2696673"/>
                  <a:pt x="1228456" y="2677886"/>
                </a:cubicBezTo>
                <a:cubicBezTo>
                  <a:pt x="1249245" y="2670090"/>
                  <a:pt x="1271999" y="2669177"/>
                  <a:pt x="1293771" y="2664823"/>
                </a:cubicBezTo>
                <a:cubicBezTo>
                  <a:pt x="1333137" y="2668760"/>
                  <a:pt x="1426336" y="2657447"/>
                  <a:pt x="1463588" y="2704012"/>
                </a:cubicBezTo>
                <a:cubicBezTo>
                  <a:pt x="1472190" y="2714764"/>
                  <a:pt x="1472297" y="2730137"/>
                  <a:pt x="1476651" y="2743200"/>
                </a:cubicBezTo>
                <a:cubicBezTo>
                  <a:pt x="1472297" y="2838994"/>
                  <a:pt x="1470943" y="2934972"/>
                  <a:pt x="1463588" y="3030583"/>
                </a:cubicBezTo>
                <a:cubicBezTo>
                  <a:pt x="1462211" y="3048483"/>
                  <a:pt x="1457817" y="3066429"/>
                  <a:pt x="1450525" y="3082835"/>
                </a:cubicBezTo>
                <a:cubicBezTo>
                  <a:pt x="1440213" y="3106036"/>
                  <a:pt x="1423666" y="3125954"/>
                  <a:pt x="1411336" y="3148149"/>
                </a:cubicBezTo>
                <a:cubicBezTo>
                  <a:pt x="1401879" y="3165171"/>
                  <a:pt x="1397884" y="3185615"/>
                  <a:pt x="1385211" y="3200400"/>
                </a:cubicBezTo>
                <a:cubicBezTo>
                  <a:pt x="1382623" y="3203420"/>
                  <a:pt x="1306205" y="3260386"/>
                  <a:pt x="1293771" y="3265715"/>
                </a:cubicBezTo>
                <a:cubicBezTo>
                  <a:pt x="1277269" y="3272787"/>
                  <a:pt x="1259124" y="3275257"/>
                  <a:pt x="1241519" y="3278778"/>
                </a:cubicBezTo>
                <a:cubicBezTo>
                  <a:pt x="1081381" y="3310805"/>
                  <a:pt x="1232254" y="3274562"/>
                  <a:pt x="1110891" y="3304903"/>
                </a:cubicBezTo>
                <a:cubicBezTo>
                  <a:pt x="1032514" y="3300549"/>
                  <a:pt x="948219" y="3322031"/>
                  <a:pt x="875759" y="3291840"/>
                </a:cubicBezTo>
                <a:cubicBezTo>
                  <a:pt x="832283" y="3273725"/>
                  <a:pt x="830685" y="3207579"/>
                  <a:pt x="797382" y="3174275"/>
                </a:cubicBezTo>
                <a:lnTo>
                  <a:pt x="758194" y="3135086"/>
                </a:lnTo>
                <a:cubicBezTo>
                  <a:pt x="753840" y="3122023"/>
                  <a:pt x="751289" y="3108214"/>
                  <a:pt x="745131" y="3095898"/>
                </a:cubicBezTo>
                <a:cubicBezTo>
                  <a:pt x="683433" y="2972504"/>
                  <a:pt x="722336" y="3079764"/>
                  <a:pt x="692879" y="2991395"/>
                </a:cubicBezTo>
                <a:cubicBezTo>
                  <a:pt x="697233" y="2969623"/>
                  <a:pt x="689513" y="2941015"/>
                  <a:pt x="705942" y="2926080"/>
                </a:cubicBezTo>
                <a:cubicBezTo>
                  <a:pt x="741964" y="2893333"/>
                  <a:pt x="792369" y="2881167"/>
                  <a:pt x="836571" y="2860766"/>
                </a:cubicBezTo>
                <a:cubicBezTo>
                  <a:pt x="849073" y="2854996"/>
                  <a:pt x="862520" y="2851486"/>
                  <a:pt x="875759" y="2847703"/>
                </a:cubicBezTo>
                <a:cubicBezTo>
                  <a:pt x="942888" y="2828523"/>
                  <a:pt x="947700" y="2832179"/>
                  <a:pt x="1032514" y="2821578"/>
                </a:cubicBezTo>
                <a:cubicBezTo>
                  <a:pt x="1093474" y="2825932"/>
                  <a:pt x="1155209" y="2824019"/>
                  <a:pt x="1215394" y="2834640"/>
                </a:cubicBezTo>
                <a:cubicBezTo>
                  <a:pt x="1241693" y="2839281"/>
                  <a:pt x="1319000" y="2925296"/>
                  <a:pt x="1319896" y="2926080"/>
                </a:cubicBezTo>
                <a:cubicBezTo>
                  <a:pt x="1331711" y="2936418"/>
                  <a:pt x="1346310" y="2943081"/>
                  <a:pt x="1359085" y="2952206"/>
                </a:cubicBezTo>
                <a:cubicBezTo>
                  <a:pt x="1376801" y="2964860"/>
                  <a:pt x="1393919" y="2978332"/>
                  <a:pt x="1411336" y="2991395"/>
                </a:cubicBezTo>
                <a:cubicBezTo>
                  <a:pt x="1548465" y="3219940"/>
                  <a:pt x="1473458" y="3068607"/>
                  <a:pt x="1437462" y="3644538"/>
                </a:cubicBezTo>
                <a:cubicBezTo>
                  <a:pt x="1434598" y="3690358"/>
                  <a:pt x="1388577" y="3689416"/>
                  <a:pt x="1359085" y="3696789"/>
                </a:cubicBezTo>
                <a:cubicBezTo>
                  <a:pt x="1328605" y="3692435"/>
                  <a:pt x="1295184" y="3697495"/>
                  <a:pt x="1267645" y="3683726"/>
                </a:cubicBezTo>
                <a:cubicBezTo>
                  <a:pt x="1255329" y="3677568"/>
                  <a:pt x="1257569" y="3657979"/>
                  <a:pt x="1254582" y="3644538"/>
                </a:cubicBezTo>
                <a:cubicBezTo>
                  <a:pt x="1248836" y="3618682"/>
                  <a:pt x="1245873" y="3592286"/>
                  <a:pt x="1241519" y="3566160"/>
                </a:cubicBezTo>
                <a:cubicBezTo>
                  <a:pt x="1245873" y="3522617"/>
                  <a:pt x="1230918" y="3472342"/>
                  <a:pt x="1254582" y="3435532"/>
                </a:cubicBezTo>
                <a:cubicBezTo>
                  <a:pt x="1275642" y="3402771"/>
                  <a:pt x="1324894" y="3401929"/>
                  <a:pt x="1359085" y="3383280"/>
                </a:cubicBezTo>
                <a:cubicBezTo>
                  <a:pt x="1372868" y="3375762"/>
                  <a:pt x="1384491" y="3364673"/>
                  <a:pt x="1398274" y="3357155"/>
                </a:cubicBezTo>
                <a:cubicBezTo>
                  <a:pt x="1432464" y="3338506"/>
                  <a:pt x="1468586" y="3323552"/>
                  <a:pt x="1502776" y="3304903"/>
                </a:cubicBezTo>
                <a:cubicBezTo>
                  <a:pt x="1516559" y="3297385"/>
                  <a:pt x="1527923" y="3285799"/>
                  <a:pt x="1541965" y="3278778"/>
                </a:cubicBezTo>
                <a:cubicBezTo>
                  <a:pt x="1562846" y="3268338"/>
                  <a:pt x="1613873" y="3258233"/>
                  <a:pt x="1633405" y="3252652"/>
                </a:cubicBezTo>
                <a:cubicBezTo>
                  <a:pt x="1646645" y="3248869"/>
                  <a:pt x="1659152" y="3242576"/>
                  <a:pt x="1672594" y="3239589"/>
                </a:cubicBezTo>
                <a:cubicBezTo>
                  <a:pt x="1726959" y="3227508"/>
                  <a:pt x="1835605" y="3215653"/>
                  <a:pt x="1881599" y="3213463"/>
                </a:cubicBezTo>
                <a:cubicBezTo>
                  <a:pt x="2020847" y="3206832"/>
                  <a:pt x="2160274" y="3204754"/>
                  <a:pt x="2299611" y="3200400"/>
                </a:cubicBezTo>
                <a:cubicBezTo>
                  <a:pt x="2290902" y="3174274"/>
                  <a:pt x="2281051" y="3148502"/>
                  <a:pt x="2273485" y="3122023"/>
                </a:cubicBezTo>
                <a:cubicBezTo>
                  <a:pt x="2263621" y="3087498"/>
                  <a:pt x="2247359" y="3017520"/>
                  <a:pt x="2247359" y="3017520"/>
                </a:cubicBezTo>
                <a:cubicBezTo>
                  <a:pt x="2251713" y="2969623"/>
                  <a:pt x="2245213" y="2919455"/>
                  <a:pt x="2260422" y="2873829"/>
                </a:cubicBezTo>
                <a:cubicBezTo>
                  <a:pt x="2264776" y="2860766"/>
                  <a:pt x="2286327" y="2864389"/>
                  <a:pt x="2299611" y="2860766"/>
                </a:cubicBezTo>
                <a:cubicBezTo>
                  <a:pt x="2334252" y="2851318"/>
                  <a:pt x="2368230" y="2835921"/>
                  <a:pt x="2404114" y="2834640"/>
                </a:cubicBezTo>
                <a:lnTo>
                  <a:pt x="2769874" y="2821578"/>
                </a:lnTo>
                <a:cubicBezTo>
                  <a:pt x="2774228" y="2769326"/>
                  <a:pt x="2772653" y="2716238"/>
                  <a:pt x="2782936" y="2664823"/>
                </a:cubicBezTo>
                <a:cubicBezTo>
                  <a:pt x="2786603" y="2646489"/>
                  <a:pt x="2827168" y="2600426"/>
                  <a:pt x="2848251" y="2599509"/>
                </a:cubicBezTo>
                <a:cubicBezTo>
                  <a:pt x="3135395" y="2587024"/>
                  <a:pt x="3423016" y="2590800"/>
                  <a:pt x="3710399" y="2586446"/>
                </a:cubicBezTo>
                <a:lnTo>
                  <a:pt x="3788776" y="2534195"/>
                </a:lnTo>
                <a:lnTo>
                  <a:pt x="3827965" y="2508069"/>
                </a:lnTo>
                <a:cubicBezTo>
                  <a:pt x="3923061" y="2365425"/>
                  <a:pt x="3782802" y="2585332"/>
                  <a:pt x="3867154" y="2416629"/>
                </a:cubicBezTo>
                <a:cubicBezTo>
                  <a:pt x="3876890" y="2397156"/>
                  <a:pt x="3893279" y="2381795"/>
                  <a:pt x="3906342" y="2364378"/>
                </a:cubicBezTo>
                <a:cubicBezTo>
                  <a:pt x="3925190" y="2288984"/>
                  <a:pt x="3941428" y="2260252"/>
                  <a:pt x="3880216" y="2168435"/>
                </a:cubicBezTo>
                <a:cubicBezTo>
                  <a:pt x="3867900" y="2149961"/>
                  <a:pt x="3836536" y="2160364"/>
                  <a:pt x="3814902" y="2155372"/>
                </a:cubicBezTo>
                <a:cubicBezTo>
                  <a:pt x="3779915" y="2147298"/>
                  <a:pt x="3710399" y="2129246"/>
                  <a:pt x="3710399" y="2129246"/>
                </a:cubicBezTo>
                <a:cubicBezTo>
                  <a:pt x="3704280" y="2130776"/>
                  <a:pt x="3618197" y="2136684"/>
                  <a:pt x="3645085" y="2181498"/>
                </a:cubicBezTo>
                <a:cubicBezTo>
                  <a:pt x="3655104" y="2198196"/>
                  <a:pt x="3679919" y="2198915"/>
                  <a:pt x="3697336" y="2207623"/>
                </a:cubicBezTo>
                <a:cubicBezTo>
                  <a:pt x="4093576" y="2198915"/>
                  <a:pt x="4490304" y="2203006"/>
                  <a:pt x="4886056" y="2181498"/>
                </a:cubicBezTo>
                <a:cubicBezTo>
                  <a:pt x="4899805" y="2180751"/>
                  <a:pt x="4899119" y="2156079"/>
                  <a:pt x="4899119" y="2142309"/>
                </a:cubicBezTo>
                <a:cubicBezTo>
                  <a:pt x="4899119" y="2094214"/>
                  <a:pt x="4894919" y="2045889"/>
                  <a:pt x="4886056" y="1998618"/>
                </a:cubicBezTo>
                <a:cubicBezTo>
                  <a:pt x="4881735" y="1975571"/>
                  <a:pt x="4867346" y="1955548"/>
                  <a:pt x="4859931" y="1933303"/>
                </a:cubicBezTo>
                <a:cubicBezTo>
                  <a:pt x="4854254" y="1916271"/>
                  <a:pt x="4851800" y="1898314"/>
                  <a:pt x="4846868" y="1881052"/>
                </a:cubicBezTo>
                <a:cubicBezTo>
                  <a:pt x="4843085" y="1867812"/>
                  <a:pt x="4837588" y="1855103"/>
                  <a:pt x="4833805" y="1841863"/>
                </a:cubicBezTo>
                <a:cubicBezTo>
                  <a:pt x="4819214" y="1790795"/>
                  <a:pt x="4828707" y="1790196"/>
                  <a:pt x="4794616" y="1750423"/>
                </a:cubicBezTo>
                <a:cubicBezTo>
                  <a:pt x="4778586" y="1731721"/>
                  <a:pt x="4764789" y="1708365"/>
                  <a:pt x="4742365" y="1698172"/>
                </a:cubicBezTo>
                <a:cubicBezTo>
                  <a:pt x="4714335" y="1685431"/>
                  <a:pt x="4681405" y="1689463"/>
                  <a:pt x="4650925" y="1685109"/>
                </a:cubicBezTo>
                <a:cubicBezTo>
                  <a:pt x="4617350" y="1673917"/>
                  <a:pt x="4595569" y="1665544"/>
                  <a:pt x="4559485" y="1658983"/>
                </a:cubicBezTo>
                <a:cubicBezTo>
                  <a:pt x="4529192" y="1653475"/>
                  <a:pt x="4498525" y="1650274"/>
                  <a:pt x="4468045" y="1645920"/>
                </a:cubicBezTo>
                <a:cubicBezTo>
                  <a:pt x="4472399" y="1628503"/>
                  <a:pt x="4476176" y="1610931"/>
                  <a:pt x="4481108" y="1593669"/>
                </a:cubicBezTo>
                <a:cubicBezTo>
                  <a:pt x="4491347" y="1557834"/>
                  <a:pt x="4506494" y="1523673"/>
                  <a:pt x="4520296" y="1489166"/>
                </a:cubicBezTo>
                <a:cubicBezTo>
                  <a:pt x="4515942" y="1380309"/>
                  <a:pt x="4518074" y="1270998"/>
                  <a:pt x="4507234" y="1162595"/>
                </a:cubicBezTo>
                <a:cubicBezTo>
                  <a:pt x="4504901" y="1139263"/>
                  <a:pt x="4498250" y="1113280"/>
                  <a:pt x="4481108" y="1097280"/>
                </a:cubicBezTo>
                <a:cubicBezTo>
                  <a:pt x="4376923" y="1000041"/>
                  <a:pt x="4357118" y="988448"/>
                  <a:pt x="4259039" y="966652"/>
                </a:cubicBezTo>
                <a:cubicBezTo>
                  <a:pt x="4237365" y="961836"/>
                  <a:pt x="4214991" y="959969"/>
                  <a:pt x="4193725" y="953589"/>
                </a:cubicBezTo>
                <a:cubicBezTo>
                  <a:pt x="4171265" y="946851"/>
                  <a:pt x="4150182" y="936172"/>
                  <a:pt x="4128411" y="927463"/>
                </a:cubicBezTo>
                <a:cubicBezTo>
                  <a:pt x="4076159" y="931817"/>
                  <a:pt x="4023629" y="933596"/>
                  <a:pt x="3971656" y="940526"/>
                </a:cubicBezTo>
                <a:cubicBezTo>
                  <a:pt x="3958007" y="942346"/>
                  <a:pt x="3944784" y="959747"/>
                  <a:pt x="3932468" y="953589"/>
                </a:cubicBezTo>
                <a:cubicBezTo>
                  <a:pt x="3920152" y="947431"/>
                  <a:pt x="3928220" y="924978"/>
                  <a:pt x="3919405" y="914400"/>
                </a:cubicBezTo>
                <a:cubicBezTo>
                  <a:pt x="3905467" y="897675"/>
                  <a:pt x="3887250" y="883586"/>
                  <a:pt x="3867154" y="875212"/>
                </a:cubicBezTo>
                <a:cubicBezTo>
                  <a:pt x="3834010" y="861402"/>
                  <a:pt x="3797292" y="858534"/>
                  <a:pt x="3762651" y="849086"/>
                </a:cubicBezTo>
                <a:cubicBezTo>
                  <a:pt x="3749367" y="845463"/>
                  <a:pt x="3736702" y="839806"/>
                  <a:pt x="3723462" y="836023"/>
                </a:cubicBezTo>
                <a:cubicBezTo>
                  <a:pt x="3706200" y="831091"/>
                  <a:pt x="3688628" y="827314"/>
                  <a:pt x="3671211" y="822960"/>
                </a:cubicBezTo>
                <a:cubicBezTo>
                  <a:pt x="3561548" y="833926"/>
                  <a:pt x="3545928" y="807639"/>
                  <a:pt x="3488331" y="888275"/>
                </a:cubicBezTo>
                <a:cubicBezTo>
                  <a:pt x="3480328" y="899480"/>
                  <a:pt x="3479622" y="914400"/>
                  <a:pt x="3475268" y="927463"/>
                </a:cubicBezTo>
                <a:cubicBezTo>
                  <a:pt x="3479622" y="940526"/>
                  <a:pt x="3474561" y="966652"/>
                  <a:pt x="3488331" y="966652"/>
                </a:cubicBezTo>
                <a:cubicBezTo>
                  <a:pt x="3504031" y="966652"/>
                  <a:pt x="3508944" y="942163"/>
                  <a:pt x="3514456" y="927463"/>
                </a:cubicBezTo>
                <a:cubicBezTo>
                  <a:pt x="3522252" y="906674"/>
                  <a:pt x="3523165" y="883920"/>
                  <a:pt x="3527519" y="862149"/>
                </a:cubicBezTo>
                <a:cubicBezTo>
                  <a:pt x="3524602" y="827146"/>
                  <a:pt x="3528071" y="719560"/>
                  <a:pt x="3501394" y="666206"/>
                </a:cubicBezTo>
                <a:cubicBezTo>
                  <a:pt x="3494373" y="652164"/>
                  <a:pt x="3487527" y="636825"/>
                  <a:pt x="3475268" y="627018"/>
                </a:cubicBezTo>
                <a:cubicBezTo>
                  <a:pt x="3464516" y="618416"/>
                  <a:pt x="3449142" y="618309"/>
                  <a:pt x="3436079" y="613955"/>
                </a:cubicBezTo>
                <a:cubicBezTo>
                  <a:pt x="3470913" y="600892"/>
                  <a:pt x="3503473" y="577417"/>
                  <a:pt x="3540582" y="574766"/>
                </a:cubicBezTo>
                <a:cubicBezTo>
                  <a:pt x="3771958" y="558239"/>
                  <a:pt x="3737492" y="544931"/>
                  <a:pt x="3841028" y="613955"/>
                </a:cubicBezTo>
                <a:cubicBezTo>
                  <a:pt x="3849737" y="627018"/>
                  <a:pt x="3858029" y="640368"/>
                  <a:pt x="3867154" y="653143"/>
                </a:cubicBezTo>
                <a:cubicBezTo>
                  <a:pt x="3879808" y="670859"/>
                  <a:pt x="3894803" y="686933"/>
                  <a:pt x="3906342" y="705395"/>
                </a:cubicBezTo>
                <a:cubicBezTo>
                  <a:pt x="3916663" y="721908"/>
                  <a:pt x="3923759" y="740229"/>
                  <a:pt x="3932468" y="757646"/>
                </a:cubicBezTo>
                <a:cubicBezTo>
                  <a:pt x="3939308" y="785006"/>
                  <a:pt x="3971656" y="902589"/>
                  <a:pt x="3971656" y="940526"/>
                </a:cubicBezTo>
                <a:cubicBezTo>
                  <a:pt x="3971656" y="975631"/>
                  <a:pt x="3962948" y="1010195"/>
                  <a:pt x="3958594" y="1045029"/>
                </a:cubicBezTo>
                <a:cubicBezTo>
                  <a:pt x="3971657" y="1053738"/>
                  <a:pt x="3984151" y="1063366"/>
                  <a:pt x="3997782" y="1071155"/>
                </a:cubicBezTo>
                <a:cubicBezTo>
                  <a:pt x="4014689" y="1080816"/>
                  <a:pt x="4041325" y="1079863"/>
                  <a:pt x="4050034" y="1097280"/>
                </a:cubicBezTo>
                <a:cubicBezTo>
                  <a:pt x="4069893" y="1136997"/>
                  <a:pt x="4056300" y="1188192"/>
                  <a:pt x="4076159" y="1227909"/>
                </a:cubicBezTo>
                <a:lnTo>
                  <a:pt x="4102285" y="1280160"/>
                </a:lnTo>
                <a:cubicBezTo>
                  <a:pt x="4119469" y="1400448"/>
                  <a:pt x="4132412" y="1433760"/>
                  <a:pt x="4089222" y="1580606"/>
                </a:cubicBezTo>
                <a:cubicBezTo>
                  <a:pt x="4085337" y="1593816"/>
                  <a:pt x="4063097" y="1589315"/>
                  <a:pt x="4050034" y="1593669"/>
                </a:cubicBezTo>
                <a:cubicBezTo>
                  <a:pt x="4071805" y="1602378"/>
                  <a:pt x="4095464" y="1607367"/>
                  <a:pt x="4115348" y="1619795"/>
                </a:cubicBezTo>
                <a:cubicBezTo>
                  <a:pt x="4141034" y="1635849"/>
                  <a:pt x="4177508" y="1689612"/>
                  <a:pt x="4193725" y="1711235"/>
                </a:cubicBezTo>
                <a:cubicBezTo>
                  <a:pt x="4185309" y="1803812"/>
                  <a:pt x="4216142" y="1859022"/>
                  <a:pt x="4128411" y="1894115"/>
                </a:cubicBezTo>
                <a:cubicBezTo>
                  <a:pt x="4103819" y="1903952"/>
                  <a:pt x="4076160" y="1902824"/>
                  <a:pt x="4050034" y="1907178"/>
                </a:cubicBezTo>
                <a:cubicBezTo>
                  <a:pt x="3958594" y="1898469"/>
                  <a:pt x="3863588" y="1907796"/>
                  <a:pt x="3775714" y="1881052"/>
                </a:cubicBezTo>
                <a:cubicBezTo>
                  <a:pt x="3753281" y="1874225"/>
                  <a:pt x="3764599" y="1833752"/>
                  <a:pt x="3749588" y="1815738"/>
                </a:cubicBezTo>
                <a:cubicBezTo>
                  <a:pt x="3740773" y="1805160"/>
                  <a:pt x="3723462" y="1807029"/>
                  <a:pt x="3710399" y="1802675"/>
                </a:cubicBezTo>
                <a:cubicBezTo>
                  <a:pt x="3633143" y="1854178"/>
                  <a:pt x="3705353" y="1796678"/>
                  <a:pt x="3645085" y="1881052"/>
                </a:cubicBezTo>
                <a:cubicBezTo>
                  <a:pt x="3634347" y="1896085"/>
                  <a:pt x="3616980" y="1905461"/>
                  <a:pt x="3605896" y="1920240"/>
                </a:cubicBezTo>
                <a:cubicBezTo>
                  <a:pt x="3590662" y="1940552"/>
                  <a:pt x="3579771" y="1963783"/>
                  <a:pt x="3566708" y="1985555"/>
                </a:cubicBezTo>
                <a:cubicBezTo>
                  <a:pt x="3526124" y="2147891"/>
                  <a:pt x="3560651" y="2033355"/>
                  <a:pt x="3501394" y="2181498"/>
                </a:cubicBezTo>
                <a:cubicBezTo>
                  <a:pt x="3474354" y="2249098"/>
                  <a:pt x="3506245" y="2193816"/>
                  <a:pt x="3462205" y="2259875"/>
                </a:cubicBezTo>
                <a:cubicBezTo>
                  <a:pt x="3466559" y="2333898"/>
                  <a:pt x="3459183" y="2409558"/>
                  <a:pt x="3475268" y="2481943"/>
                </a:cubicBezTo>
                <a:cubicBezTo>
                  <a:pt x="3478255" y="2495384"/>
                  <a:pt x="3501800" y="2489582"/>
                  <a:pt x="3514456" y="2495006"/>
                </a:cubicBezTo>
                <a:cubicBezTo>
                  <a:pt x="3609099" y="2535568"/>
                  <a:pt x="3521922" y="2512175"/>
                  <a:pt x="3632022" y="2534195"/>
                </a:cubicBezTo>
                <a:cubicBezTo>
                  <a:pt x="3727816" y="2525486"/>
                  <a:pt x="3824424" y="2523266"/>
                  <a:pt x="3919405" y="2508069"/>
                </a:cubicBezTo>
                <a:cubicBezTo>
                  <a:pt x="3934908" y="2505589"/>
                  <a:pt x="3946533" y="2491994"/>
                  <a:pt x="3958594" y="2481943"/>
                </a:cubicBezTo>
                <a:cubicBezTo>
                  <a:pt x="4059174" y="2398126"/>
                  <a:pt x="3939671" y="2481496"/>
                  <a:pt x="4036971" y="2416629"/>
                </a:cubicBezTo>
                <a:cubicBezTo>
                  <a:pt x="4080514" y="2425338"/>
                  <a:pt x="4127174" y="2424380"/>
                  <a:pt x="4167599" y="2442755"/>
                </a:cubicBezTo>
                <a:cubicBezTo>
                  <a:pt x="4180134" y="2448453"/>
                  <a:pt x="4182926" y="2468361"/>
                  <a:pt x="4180662" y="2481943"/>
                </a:cubicBezTo>
                <a:cubicBezTo>
                  <a:pt x="4175219" y="2514600"/>
                  <a:pt x="4138208" y="2532018"/>
                  <a:pt x="4115348" y="2547258"/>
                </a:cubicBezTo>
                <a:cubicBezTo>
                  <a:pt x="4206788" y="2551612"/>
                  <a:pt x="4299601" y="2543944"/>
                  <a:pt x="4389668" y="2560320"/>
                </a:cubicBezTo>
                <a:cubicBezTo>
                  <a:pt x="4403216" y="2562783"/>
                  <a:pt x="4388961" y="2599509"/>
                  <a:pt x="4402731" y="2599509"/>
                </a:cubicBezTo>
                <a:cubicBezTo>
                  <a:pt x="4477897" y="2599509"/>
                  <a:pt x="4550776" y="2573383"/>
                  <a:pt x="4624799" y="2560320"/>
                </a:cubicBezTo>
                <a:cubicBezTo>
                  <a:pt x="4620445" y="2425337"/>
                  <a:pt x="4623606" y="2289902"/>
                  <a:pt x="4611736" y="2155372"/>
                </a:cubicBezTo>
                <a:cubicBezTo>
                  <a:pt x="4610356" y="2139733"/>
                  <a:pt x="4597870" y="2125991"/>
                  <a:pt x="4585611" y="2116183"/>
                </a:cubicBezTo>
                <a:cubicBezTo>
                  <a:pt x="4574859" y="2107581"/>
                  <a:pt x="4559485" y="2107474"/>
                  <a:pt x="4546422" y="2103120"/>
                </a:cubicBezTo>
                <a:cubicBezTo>
                  <a:pt x="4481108" y="2107474"/>
                  <a:pt x="4413420" y="2098200"/>
                  <a:pt x="4350479" y="2116183"/>
                </a:cubicBezTo>
                <a:cubicBezTo>
                  <a:pt x="4337239" y="2119966"/>
                  <a:pt x="4349879" y="2153664"/>
                  <a:pt x="4363542" y="2155372"/>
                </a:cubicBezTo>
                <a:cubicBezTo>
                  <a:pt x="4428496" y="2163491"/>
                  <a:pt x="4494171" y="2146663"/>
                  <a:pt x="4559485" y="2142309"/>
                </a:cubicBezTo>
                <a:cubicBezTo>
                  <a:pt x="4581256" y="2124892"/>
                  <a:pt x="4606654" y="2111227"/>
                  <a:pt x="4624799" y="2090058"/>
                </a:cubicBezTo>
                <a:cubicBezTo>
                  <a:pt x="4633760" y="2079603"/>
                  <a:pt x="4640400" y="2064403"/>
                  <a:pt x="4637862" y="2050869"/>
                </a:cubicBezTo>
                <a:cubicBezTo>
                  <a:pt x="4626948" y="1992659"/>
                  <a:pt x="4621971" y="1927801"/>
                  <a:pt x="4585611" y="1881052"/>
                </a:cubicBezTo>
                <a:cubicBezTo>
                  <a:pt x="4536338" y="1817702"/>
                  <a:pt x="4466287" y="1823860"/>
                  <a:pt x="4402731" y="1802675"/>
                </a:cubicBezTo>
                <a:cubicBezTo>
                  <a:pt x="4354381" y="1786558"/>
                  <a:pt x="4306936" y="1767840"/>
                  <a:pt x="4259039" y="1750423"/>
                </a:cubicBezTo>
                <a:cubicBezTo>
                  <a:pt x="4031373" y="1791817"/>
                  <a:pt x="3996443" y="1726975"/>
                  <a:pt x="3919405" y="1881052"/>
                </a:cubicBezTo>
                <a:cubicBezTo>
                  <a:pt x="3907089" y="1905684"/>
                  <a:pt x="3901988" y="1933303"/>
                  <a:pt x="3893279" y="1959429"/>
                </a:cubicBezTo>
                <a:cubicBezTo>
                  <a:pt x="3902743" y="2101392"/>
                  <a:pt x="3862026" y="2138646"/>
                  <a:pt x="3958594" y="2207623"/>
                </a:cubicBezTo>
                <a:cubicBezTo>
                  <a:pt x="3969799" y="2215626"/>
                  <a:pt x="3984719" y="2216332"/>
                  <a:pt x="3997782" y="2220686"/>
                </a:cubicBezTo>
                <a:cubicBezTo>
                  <a:pt x="3971656" y="2238103"/>
                  <a:pt x="3946853" y="2257689"/>
                  <a:pt x="3919405" y="2272938"/>
                </a:cubicBezTo>
                <a:cubicBezTo>
                  <a:pt x="3891845" y="2288249"/>
                  <a:pt x="3823097" y="2295520"/>
                  <a:pt x="3801839" y="2299063"/>
                </a:cubicBezTo>
                <a:cubicBezTo>
                  <a:pt x="3775713" y="2312126"/>
                  <a:pt x="3751685" y="2330726"/>
                  <a:pt x="3723462" y="2338252"/>
                </a:cubicBezTo>
                <a:cubicBezTo>
                  <a:pt x="3685364" y="2348412"/>
                  <a:pt x="3645277" y="2349346"/>
                  <a:pt x="3605896" y="2351315"/>
                </a:cubicBezTo>
                <a:cubicBezTo>
                  <a:pt x="3471012" y="2358059"/>
                  <a:pt x="3335931" y="2360024"/>
                  <a:pt x="3200948" y="2364378"/>
                </a:cubicBezTo>
                <a:cubicBezTo>
                  <a:pt x="3192239" y="2386149"/>
                  <a:pt x="3178479" y="2406530"/>
                  <a:pt x="3174822" y="2429692"/>
                </a:cubicBezTo>
                <a:cubicBezTo>
                  <a:pt x="3120435" y="2774136"/>
                  <a:pt x="3301545" y="2608794"/>
                  <a:pt x="2678434" y="2625635"/>
                </a:cubicBezTo>
                <a:cubicBezTo>
                  <a:pt x="2634891" y="2660469"/>
                  <a:pt x="2585749" y="2689276"/>
                  <a:pt x="2547805" y="2730138"/>
                </a:cubicBezTo>
                <a:cubicBezTo>
                  <a:pt x="2527929" y="2751542"/>
                  <a:pt x="2520479" y="2781823"/>
                  <a:pt x="2508616" y="2808515"/>
                </a:cubicBezTo>
                <a:cubicBezTo>
                  <a:pt x="2503024" y="2821097"/>
                  <a:pt x="2501712" y="2835387"/>
                  <a:pt x="2495554" y="2847703"/>
                </a:cubicBezTo>
                <a:cubicBezTo>
                  <a:pt x="2479167" y="2880478"/>
                  <a:pt x="2469082" y="2897601"/>
                  <a:pt x="2430239" y="2899955"/>
                </a:cubicBezTo>
                <a:cubicBezTo>
                  <a:pt x="2299777" y="2907862"/>
                  <a:pt x="2168982" y="2908664"/>
                  <a:pt x="2038354" y="2913018"/>
                </a:cubicBezTo>
                <a:cubicBezTo>
                  <a:pt x="2016582" y="2921726"/>
                  <a:pt x="1994012" y="2928657"/>
                  <a:pt x="1973039" y="2939143"/>
                </a:cubicBezTo>
                <a:cubicBezTo>
                  <a:pt x="1871741" y="2989791"/>
                  <a:pt x="1993171" y="2945496"/>
                  <a:pt x="1894662" y="2978332"/>
                </a:cubicBezTo>
                <a:cubicBezTo>
                  <a:pt x="1855473" y="2969623"/>
                  <a:pt x="1814153" y="2967646"/>
                  <a:pt x="1777096" y="2952206"/>
                </a:cubicBezTo>
                <a:cubicBezTo>
                  <a:pt x="1760044" y="2945101"/>
                  <a:pt x="1749734" y="2927210"/>
                  <a:pt x="1737908" y="2913018"/>
                </a:cubicBezTo>
                <a:cubicBezTo>
                  <a:pt x="1713316" y="2883508"/>
                  <a:pt x="1709020" y="2855455"/>
                  <a:pt x="1672594" y="2834640"/>
                </a:cubicBezTo>
                <a:cubicBezTo>
                  <a:pt x="1662665" y="2828966"/>
                  <a:pt x="1558969" y="2809303"/>
                  <a:pt x="1555028" y="2808515"/>
                </a:cubicBezTo>
                <a:cubicBezTo>
                  <a:pt x="1559382" y="2704012"/>
                  <a:pt x="1557684" y="2599081"/>
                  <a:pt x="1568091" y="2495006"/>
                </a:cubicBezTo>
                <a:cubicBezTo>
                  <a:pt x="1570831" y="2467604"/>
                  <a:pt x="1594216" y="2416629"/>
                  <a:pt x="1594216" y="2416629"/>
                </a:cubicBezTo>
                <a:cubicBezTo>
                  <a:pt x="1589862" y="2355669"/>
                  <a:pt x="1588295" y="2294446"/>
                  <a:pt x="1581154" y="2233749"/>
                </a:cubicBezTo>
                <a:cubicBezTo>
                  <a:pt x="1579545" y="2220074"/>
                  <a:pt x="1562977" y="2207345"/>
                  <a:pt x="1568091" y="2194560"/>
                </a:cubicBezTo>
                <a:cubicBezTo>
                  <a:pt x="1578114" y="2169502"/>
                  <a:pt x="1642484" y="2159634"/>
                  <a:pt x="1659531" y="2155372"/>
                </a:cubicBezTo>
                <a:cubicBezTo>
                  <a:pt x="1711782" y="2159726"/>
                  <a:pt x="1764257" y="2161931"/>
                  <a:pt x="1816285" y="2168435"/>
                </a:cubicBezTo>
                <a:cubicBezTo>
                  <a:pt x="1834099" y="2170662"/>
                  <a:pt x="1850583" y="2181498"/>
                  <a:pt x="1868536" y="2181498"/>
                </a:cubicBezTo>
                <a:cubicBezTo>
                  <a:pt x="1895022" y="2181498"/>
                  <a:pt x="1920788" y="2172789"/>
                  <a:pt x="1946914" y="2168435"/>
                </a:cubicBezTo>
                <a:cubicBezTo>
                  <a:pt x="1942560" y="2133601"/>
                  <a:pt x="1948378" y="2095891"/>
                  <a:pt x="1933851" y="2063932"/>
                </a:cubicBezTo>
                <a:cubicBezTo>
                  <a:pt x="1924842" y="2044112"/>
                  <a:pt x="1897782" y="2039307"/>
                  <a:pt x="1881599" y="2024743"/>
                </a:cubicBezTo>
                <a:cubicBezTo>
                  <a:pt x="1854136" y="2000027"/>
                  <a:pt x="1829348" y="1972492"/>
                  <a:pt x="1803222" y="1946366"/>
                </a:cubicBezTo>
                <a:cubicBezTo>
                  <a:pt x="1790159" y="1933303"/>
                  <a:pt x="1780557" y="1915440"/>
                  <a:pt x="1764034" y="1907178"/>
                </a:cubicBezTo>
                <a:cubicBezTo>
                  <a:pt x="1701647" y="1875984"/>
                  <a:pt x="1712086" y="1882874"/>
                  <a:pt x="1646468" y="1841863"/>
                </a:cubicBezTo>
                <a:cubicBezTo>
                  <a:pt x="1633155" y="1833542"/>
                  <a:pt x="1621979" y="1821250"/>
                  <a:pt x="1607279" y="1815738"/>
                </a:cubicBezTo>
                <a:cubicBezTo>
                  <a:pt x="1586490" y="1807942"/>
                  <a:pt x="1563736" y="1807029"/>
                  <a:pt x="1541965" y="1802675"/>
                </a:cubicBezTo>
                <a:cubicBezTo>
                  <a:pt x="1520194" y="1807029"/>
                  <a:pt x="1495928" y="1804723"/>
                  <a:pt x="1476651" y="1815738"/>
                </a:cubicBezTo>
                <a:cubicBezTo>
                  <a:pt x="1450339" y="1830773"/>
                  <a:pt x="1443157" y="1884398"/>
                  <a:pt x="1437462" y="1907178"/>
                </a:cubicBezTo>
                <a:cubicBezTo>
                  <a:pt x="1441816" y="1950721"/>
                  <a:pt x="1441356" y="1995018"/>
                  <a:pt x="1450525" y="2037806"/>
                </a:cubicBezTo>
                <a:cubicBezTo>
                  <a:pt x="1454605" y="2056847"/>
                  <a:pt x="1468980" y="2072159"/>
                  <a:pt x="1476651" y="2090058"/>
                </a:cubicBezTo>
                <a:cubicBezTo>
                  <a:pt x="1482075" y="2102714"/>
                  <a:pt x="1485360" y="2116183"/>
                  <a:pt x="1489714" y="2129246"/>
                </a:cubicBezTo>
                <a:cubicBezTo>
                  <a:pt x="1485360" y="2172789"/>
                  <a:pt x="1493482" y="2219481"/>
                  <a:pt x="1476651" y="2259875"/>
                </a:cubicBezTo>
                <a:cubicBezTo>
                  <a:pt x="1469161" y="2277850"/>
                  <a:pt x="1443856" y="2285222"/>
                  <a:pt x="1424399" y="2286000"/>
                </a:cubicBezTo>
                <a:lnTo>
                  <a:pt x="1150079" y="2272938"/>
                </a:lnTo>
                <a:cubicBezTo>
                  <a:pt x="1118701" y="2116046"/>
                  <a:pt x="1116243" y="2130213"/>
                  <a:pt x="1150079" y="1867989"/>
                </a:cubicBezTo>
                <a:cubicBezTo>
                  <a:pt x="1153328" y="1842808"/>
                  <a:pt x="1178762" y="1825789"/>
                  <a:pt x="1189268" y="1802675"/>
                </a:cubicBezTo>
                <a:cubicBezTo>
                  <a:pt x="1242549" y="1685459"/>
                  <a:pt x="1181624" y="1758069"/>
                  <a:pt x="1254582" y="1685109"/>
                </a:cubicBezTo>
                <a:cubicBezTo>
                  <a:pt x="1258936" y="1672046"/>
                  <a:pt x="1263862" y="1659160"/>
                  <a:pt x="1267645" y="1645920"/>
                </a:cubicBezTo>
                <a:cubicBezTo>
                  <a:pt x="1294318" y="1552564"/>
                  <a:pt x="1299829" y="1484245"/>
                  <a:pt x="1267645" y="1371600"/>
                </a:cubicBezTo>
                <a:cubicBezTo>
                  <a:pt x="1254851" y="1326821"/>
                  <a:pt x="1155665" y="1303793"/>
                  <a:pt x="1123954" y="1293223"/>
                </a:cubicBezTo>
                <a:cubicBezTo>
                  <a:pt x="1002034" y="1306286"/>
                  <a:pt x="877604" y="1304550"/>
                  <a:pt x="758194" y="1332412"/>
                </a:cubicBezTo>
                <a:cubicBezTo>
                  <a:pt x="739231" y="1336837"/>
                  <a:pt x="739300" y="1366583"/>
                  <a:pt x="732068" y="1384663"/>
                </a:cubicBezTo>
                <a:cubicBezTo>
                  <a:pt x="721840" y="1410232"/>
                  <a:pt x="713653" y="1436603"/>
                  <a:pt x="705942" y="1463040"/>
                </a:cubicBezTo>
                <a:cubicBezTo>
                  <a:pt x="683165" y="1541131"/>
                  <a:pt x="640628" y="1698172"/>
                  <a:pt x="640628" y="1698172"/>
                </a:cubicBezTo>
                <a:cubicBezTo>
                  <a:pt x="674548" y="1986496"/>
                  <a:pt x="580514" y="2083511"/>
                  <a:pt x="758194" y="2194560"/>
                </a:cubicBezTo>
                <a:cubicBezTo>
                  <a:pt x="769870" y="2201858"/>
                  <a:pt x="784319" y="2203269"/>
                  <a:pt x="797382" y="2207623"/>
                </a:cubicBezTo>
                <a:cubicBezTo>
                  <a:pt x="819153" y="2225040"/>
                  <a:pt x="837758" y="2247406"/>
                  <a:pt x="862696" y="2259875"/>
                </a:cubicBezTo>
                <a:cubicBezTo>
                  <a:pt x="1106211" y="2381633"/>
                  <a:pt x="859919" y="2223189"/>
                  <a:pt x="993325" y="2312126"/>
                </a:cubicBezTo>
                <a:cubicBezTo>
                  <a:pt x="984616" y="2368732"/>
                  <a:pt x="987308" y="2428318"/>
                  <a:pt x="967199" y="2481943"/>
                </a:cubicBezTo>
                <a:cubicBezTo>
                  <a:pt x="959555" y="2502328"/>
                  <a:pt x="933617" y="2509931"/>
                  <a:pt x="914948" y="2521132"/>
                </a:cubicBezTo>
                <a:cubicBezTo>
                  <a:pt x="889901" y="2536160"/>
                  <a:pt x="862214" y="2546333"/>
                  <a:pt x="836571" y="2560320"/>
                </a:cubicBezTo>
                <a:cubicBezTo>
                  <a:pt x="814281" y="2572478"/>
                  <a:pt x="794830" y="2590079"/>
                  <a:pt x="771256" y="2599509"/>
                </a:cubicBezTo>
                <a:cubicBezTo>
                  <a:pt x="750642" y="2607755"/>
                  <a:pt x="727713" y="2608218"/>
                  <a:pt x="705942" y="2612572"/>
                </a:cubicBezTo>
                <a:cubicBezTo>
                  <a:pt x="692879" y="2595155"/>
                  <a:pt x="678443" y="2578688"/>
                  <a:pt x="666754" y="2560320"/>
                </a:cubicBezTo>
                <a:cubicBezTo>
                  <a:pt x="647907" y="2530703"/>
                  <a:pt x="634634" y="2497639"/>
                  <a:pt x="614502" y="2468880"/>
                </a:cubicBezTo>
                <a:cubicBezTo>
                  <a:pt x="603908" y="2453746"/>
                  <a:pt x="588377" y="2442755"/>
                  <a:pt x="575314" y="2429692"/>
                </a:cubicBezTo>
                <a:cubicBezTo>
                  <a:pt x="709911" y="2384826"/>
                  <a:pt x="652804" y="2400522"/>
                  <a:pt x="745131" y="2377440"/>
                </a:cubicBezTo>
                <a:cubicBezTo>
                  <a:pt x="749485" y="2360023"/>
                  <a:pt x="759819" y="2343068"/>
                  <a:pt x="758194" y="2325189"/>
                </a:cubicBezTo>
                <a:cubicBezTo>
                  <a:pt x="751000" y="2246057"/>
                  <a:pt x="740429" y="2166573"/>
                  <a:pt x="719005" y="2090058"/>
                </a:cubicBezTo>
                <a:cubicBezTo>
                  <a:pt x="709540" y="2056253"/>
                  <a:pt x="686227" y="2027827"/>
                  <a:pt x="666754" y="1998618"/>
                </a:cubicBezTo>
                <a:cubicBezTo>
                  <a:pt x="635790" y="1952172"/>
                  <a:pt x="597569" y="1910081"/>
                  <a:pt x="549188" y="1881052"/>
                </a:cubicBezTo>
                <a:cubicBezTo>
                  <a:pt x="529081" y="1868988"/>
                  <a:pt x="505645" y="1863635"/>
                  <a:pt x="483874" y="1854926"/>
                </a:cubicBezTo>
                <a:cubicBezTo>
                  <a:pt x="466457" y="1837509"/>
                  <a:pt x="452510" y="1815730"/>
                  <a:pt x="431622" y="1802675"/>
                </a:cubicBezTo>
                <a:cubicBezTo>
                  <a:pt x="387223" y="1774926"/>
                  <a:pt x="295956" y="1798880"/>
                  <a:pt x="261805" y="1802675"/>
                </a:cubicBezTo>
                <a:cubicBezTo>
                  <a:pt x="248742" y="1820092"/>
                  <a:pt x="230702" y="1834712"/>
                  <a:pt x="222616" y="1854926"/>
                </a:cubicBezTo>
                <a:cubicBezTo>
                  <a:pt x="212779" y="1879518"/>
                  <a:pt x="207523" y="1906895"/>
                  <a:pt x="209554" y="1933303"/>
                </a:cubicBezTo>
                <a:cubicBezTo>
                  <a:pt x="211985" y="1964909"/>
                  <a:pt x="218660" y="1997999"/>
                  <a:pt x="235679" y="2024743"/>
                </a:cubicBezTo>
                <a:cubicBezTo>
                  <a:pt x="250648" y="2048265"/>
                  <a:pt x="277472" y="2062026"/>
                  <a:pt x="300994" y="2076995"/>
                </a:cubicBezTo>
                <a:cubicBezTo>
                  <a:pt x="325637" y="2092677"/>
                  <a:pt x="353728" y="2102196"/>
                  <a:pt x="379371" y="2116183"/>
                </a:cubicBezTo>
                <a:cubicBezTo>
                  <a:pt x="401660" y="2128341"/>
                  <a:pt x="422914" y="2142309"/>
                  <a:pt x="444685" y="2155372"/>
                </a:cubicBezTo>
                <a:cubicBezTo>
                  <a:pt x="453394" y="2168435"/>
                  <a:pt x="464435" y="2180214"/>
                  <a:pt x="470811" y="2194560"/>
                </a:cubicBezTo>
                <a:cubicBezTo>
                  <a:pt x="494916" y="2248796"/>
                  <a:pt x="498824" y="2282379"/>
                  <a:pt x="509999" y="2338252"/>
                </a:cubicBezTo>
                <a:cubicBezTo>
                  <a:pt x="505645" y="2381795"/>
                  <a:pt x="506776" y="2426241"/>
                  <a:pt x="496936" y="2468880"/>
                </a:cubicBezTo>
                <a:cubicBezTo>
                  <a:pt x="493406" y="2484178"/>
                  <a:pt x="481912" y="2496968"/>
                  <a:pt x="470811" y="2508069"/>
                </a:cubicBezTo>
                <a:cubicBezTo>
                  <a:pt x="432385" y="2546495"/>
                  <a:pt x="404985" y="2534450"/>
                  <a:pt x="353245" y="2560320"/>
                </a:cubicBezTo>
                <a:lnTo>
                  <a:pt x="300994" y="2586446"/>
                </a:lnTo>
                <a:cubicBezTo>
                  <a:pt x="246152" y="2668708"/>
                  <a:pt x="194322" y="2704567"/>
                  <a:pt x="287931" y="2821578"/>
                </a:cubicBezTo>
                <a:cubicBezTo>
                  <a:pt x="309883" y="2849018"/>
                  <a:pt x="442167" y="2866878"/>
                  <a:pt x="483874" y="2873829"/>
                </a:cubicBezTo>
                <a:cubicBezTo>
                  <a:pt x="545037" y="2859714"/>
                  <a:pt x="668858" y="2862738"/>
                  <a:pt x="705942" y="2782389"/>
                </a:cubicBezTo>
                <a:cubicBezTo>
                  <a:pt x="722765" y="2745939"/>
                  <a:pt x="723359" y="2704012"/>
                  <a:pt x="732068" y="2664823"/>
                </a:cubicBezTo>
                <a:cubicBezTo>
                  <a:pt x="710297" y="2525486"/>
                  <a:pt x="719131" y="2377753"/>
                  <a:pt x="666754" y="2246812"/>
                </a:cubicBezTo>
                <a:cubicBezTo>
                  <a:pt x="658045" y="2225041"/>
                  <a:pt x="648043" y="2203743"/>
                  <a:pt x="640628" y="2181498"/>
                </a:cubicBezTo>
                <a:cubicBezTo>
                  <a:pt x="634951" y="2164466"/>
                  <a:pt x="641737" y="2140268"/>
                  <a:pt x="627565" y="2129246"/>
                </a:cubicBezTo>
                <a:cubicBezTo>
                  <a:pt x="598199" y="2106406"/>
                  <a:pt x="557896" y="2103121"/>
                  <a:pt x="523062" y="2090058"/>
                </a:cubicBezTo>
                <a:cubicBezTo>
                  <a:pt x="457748" y="2094412"/>
                  <a:pt x="390272" y="2085897"/>
                  <a:pt x="327119" y="2103120"/>
                </a:cubicBezTo>
                <a:cubicBezTo>
                  <a:pt x="290982" y="2112976"/>
                  <a:pt x="264928" y="2145036"/>
                  <a:pt x="235679" y="2168435"/>
                </a:cubicBezTo>
                <a:cubicBezTo>
                  <a:pt x="204963" y="2193008"/>
                  <a:pt x="128417" y="2287043"/>
                  <a:pt x="118114" y="2299063"/>
                </a:cubicBezTo>
                <a:cubicBezTo>
                  <a:pt x="94769" y="2392440"/>
                  <a:pt x="65785" y="2447357"/>
                  <a:pt x="118114" y="2547258"/>
                </a:cubicBezTo>
                <a:cubicBezTo>
                  <a:pt x="145296" y="2599151"/>
                  <a:pt x="192634" y="2638152"/>
                  <a:pt x="235679" y="2677886"/>
                </a:cubicBezTo>
                <a:cubicBezTo>
                  <a:pt x="249988" y="2691094"/>
                  <a:pt x="271328" y="2693836"/>
                  <a:pt x="287931" y="2704012"/>
                </a:cubicBezTo>
                <a:cubicBezTo>
                  <a:pt x="406381" y="2776610"/>
                  <a:pt x="523006" y="2852146"/>
                  <a:pt x="640628" y="2926080"/>
                </a:cubicBezTo>
                <a:lnTo>
                  <a:pt x="745131" y="2991395"/>
                </a:lnTo>
                <a:cubicBezTo>
                  <a:pt x="723359" y="3008812"/>
                  <a:pt x="703015" y="3028180"/>
                  <a:pt x="679816" y="3043646"/>
                </a:cubicBezTo>
                <a:cubicBezTo>
                  <a:pt x="663614" y="3054448"/>
                  <a:pt x="643575" y="3058688"/>
                  <a:pt x="627565" y="3069772"/>
                </a:cubicBezTo>
                <a:cubicBezTo>
                  <a:pt x="532123" y="3135847"/>
                  <a:pt x="531446" y="3139765"/>
                  <a:pt x="470811" y="3200400"/>
                </a:cubicBezTo>
                <a:cubicBezTo>
                  <a:pt x="467167" y="3211332"/>
                  <a:pt x="441405" y="3285279"/>
                  <a:pt x="444685" y="3291840"/>
                </a:cubicBezTo>
                <a:cubicBezTo>
                  <a:pt x="472112" y="3346695"/>
                  <a:pt x="507570" y="3338238"/>
                  <a:pt x="549188" y="3357155"/>
                </a:cubicBezTo>
                <a:cubicBezTo>
                  <a:pt x="584643" y="3373271"/>
                  <a:pt x="617894" y="3394065"/>
                  <a:pt x="653691" y="3409406"/>
                </a:cubicBezTo>
                <a:cubicBezTo>
                  <a:pt x="709435" y="3433296"/>
                  <a:pt x="882346" y="3489428"/>
                  <a:pt x="823508" y="3474720"/>
                </a:cubicBezTo>
                <a:lnTo>
                  <a:pt x="771256" y="3461658"/>
                </a:lnTo>
                <a:cubicBezTo>
                  <a:pt x="758193" y="3452949"/>
                  <a:pt x="747671" y="3437266"/>
                  <a:pt x="732068" y="3435532"/>
                </a:cubicBezTo>
                <a:cubicBezTo>
                  <a:pt x="705744" y="3432607"/>
                  <a:pt x="677381" y="3436750"/>
                  <a:pt x="653691" y="3448595"/>
                </a:cubicBezTo>
                <a:cubicBezTo>
                  <a:pt x="634124" y="3458379"/>
                  <a:pt x="604172" y="3546266"/>
                  <a:pt x="601439" y="3553098"/>
                </a:cubicBezTo>
                <a:cubicBezTo>
                  <a:pt x="610148" y="3609704"/>
                  <a:pt x="596452" y="3674832"/>
                  <a:pt x="627565" y="3722915"/>
                </a:cubicBezTo>
                <a:cubicBezTo>
                  <a:pt x="650862" y="3758920"/>
                  <a:pt x="703989" y="3763065"/>
                  <a:pt x="745131" y="3775166"/>
                </a:cubicBezTo>
                <a:cubicBezTo>
                  <a:pt x="778810" y="3785072"/>
                  <a:pt x="815063" y="3782128"/>
                  <a:pt x="849634" y="3788229"/>
                </a:cubicBezTo>
                <a:cubicBezTo>
                  <a:pt x="889167" y="3795206"/>
                  <a:pt x="928011" y="3805646"/>
                  <a:pt x="967199" y="3814355"/>
                </a:cubicBezTo>
                <a:cubicBezTo>
                  <a:pt x="1097828" y="3810001"/>
                  <a:pt x="1228921" y="3813125"/>
                  <a:pt x="1359085" y="3801292"/>
                </a:cubicBezTo>
                <a:cubicBezTo>
                  <a:pt x="1401749" y="3797413"/>
                  <a:pt x="1430004" y="3717673"/>
                  <a:pt x="1437462" y="3696789"/>
                </a:cubicBezTo>
                <a:cubicBezTo>
                  <a:pt x="1449539" y="3662974"/>
                  <a:pt x="1453028" y="3626605"/>
                  <a:pt x="1463588" y="3592286"/>
                </a:cubicBezTo>
                <a:cubicBezTo>
                  <a:pt x="1529160" y="3379178"/>
                  <a:pt x="1458930" y="3650116"/>
                  <a:pt x="1502776" y="3474720"/>
                </a:cubicBezTo>
                <a:cubicBezTo>
                  <a:pt x="1549774" y="3615715"/>
                  <a:pt x="1521251" y="3573066"/>
                  <a:pt x="1855474" y="3461658"/>
                </a:cubicBezTo>
                <a:cubicBezTo>
                  <a:pt x="1876537" y="3454637"/>
                  <a:pt x="1865602" y="3418351"/>
                  <a:pt x="1868536" y="3396343"/>
                </a:cubicBezTo>
                <a:cubicBezTo>
                  <a:pt x="1874319" y="3352967"/>
                  <a:pt x="1877245" y="3309258"/>
                  <a:pt x="1881599" y="3265715"/>
                </a:cubicBezTo>
                <a:cubicBezTo>
                  <a:pt x="1907725" y="3300549"/>
                  <a:pt x="1936599" y="3333483"/>
                  <a:pt x="1959976" y="3370218"/>
                </a:cubicBezTo>
                <a:cubicBezTo>
                  <a:pt x="1967368" y="3381835"/>
                  <a:pt x="1967447" y="3396823"/>
                  <a:pt x="1973039" y="3409406"/>
                </a:cubicBezTo>
                <a:cubicBezTo>
                  <a:pt x="1984902" y="3436098"/>
                  <a:pt x="1999165" y="3461657"/>
                  <a:pt x="2012228" y="3487783"/>
                </a:cubicBezTo>
                <a:cubicBezTo>
                  <a:pt x="2007874" y="3540035"/>
                  <a:pt x="2040815" y="3612688"/>
                  <a:pt x="1999165" y="3644538"/>
                </a:cubicBezTo>
                <a:cubicBezTo>
                  <a:pt x="1943715" y="3686941"/>
                  <a:pt x="1859262" y="3647728"/>
                  <a:pt x="1790159" y="3657600"/>
                </a:cubicBezTo>
                <a:cubicBezTo>
                  <a:pt x="1766946" y="3660916"/>
                  <a:pt x="1746882" y="3675713"/>
                  <a:pt x="1724845" y="3683726"/>
                </a:cubicBezTo>
                <a:cubicBezTo>
                  <a:pt x="1698964" y="3693137"/>
                  <a:pt x="1673754" y="3706131"/>
                  <a:pt x="1646468" y="3709852"/>
                </a:cubicBezTo>
                <a:cubicBezTo>
                  <a:pt x="1577304" y="3719284"/>
                  <a:pt x="1507131" y="3718561"/>
                  <a:pt x="1437462" y="3722915"/>
                </a:cubicBezTo>
                <a:cubicBezTo>
                  <a:pt x="1133175" y="3717758"/>
                  <a:pt x="845824" y="3770980"/>
                  <a:pt x="562251" y="3683726"/>
                </a:cubicBezTo>
                <a:cubicBezTo>
                  <a:pt x="539839" y="3676830"/>
                  <a:pt x="518892" y="3665833"/>
                  <a:pt x="496936" y="3657600"/>
                </a:cubicBezTo>
                <a:cubicBezTo>
                  <a:pt x="484043" y="3652765"/>
                  <a:pt x="470811" y="3648892"/>
                  <a:pt x="457748" y="3644538"/>
                </a:cubicBezTo>
                <a:cubicBezTo>
                  <a:pt x="441245" y="3669292"/>
                  <a:pt x="414089" y="3719443"/>
                  <a:pt x="379371" y="3722915"/>
                </a:cubicBezTo>
                <a:cubicBezTo>
                  <a:pt x="351969" y="3725655"/>
                  <a:pt x="327120" y="3705498"/>
                  <a:pt x="300994" y="3696789"/>
                </a:cubicBezTo>
                <a:cubicBezTo>
                  <a:pt x="292285" y="3675018"/>
                  <a:pt x="284694" y="3652765"/>
                  <a:pt x="274868" y="3631475"/>
                </a:cubicBezTo>
                <a:cubicBezTo>
                  <a:pt x="258547" y="3596114"/>
                  <a:pt x="237729" y="3562866"/>
                  <a:pt x="222616" y="3526972"/>
                </a:cubicBezTo>
                <a:cubicBezTo>
                  <a:pt x="202838" y="3480000"/>
                  <a:pt x="185567" y="3431926"/>
                  <a:pt x="170365" y="3383280"/>
                </a:cubicBezTo>
                <a:cubicBezTo>
                  <a:pt x="163743" y="3362088"/>
                  <a:pt x="166489" y="3338178"/>
                  <a:pt x="157302" y="3317966"/>
                </a:cubicBezTo>
                <a:cubicBezTo>
                  <a:pt x="144309" y="3289381"/>
                  <a:pt x="122468" y="3265715"/>
                  <a:pt x="105051" y="3239589"/>
                </a:cubicBezTo>
                <a:cubicBezTo>
                  <a:pt x="148594" y="3143795"/>
                  <a:pt x="158240" y="3023450"/>
                  <a:pt x="235679" y="2952206"/>
                </a:cubicBezTo>
                <a:cubicBezTo>
                  <a:pt x="337168" y="2858836"/>
                  <a:pt x="584166" y="3023889"/>
                  <a:pt x="314056" y="2873829"/>
                </a:cubicBezTo>
                <a:cubicBezTo>
                  <a:pt x="279222" y="2830286"/>
                  <a:pt x="243553" y="2787398"/>
                  <a:pt x="209554" y="2743200"/>
                </a:cubicBezTo>
                <a:cubicBezTo>
                  <a:pt x="199982" y="2730756"/>
                  <a:pt x="189721" y="2718395"/>
                  <a:pt x="183428" y="2704012"/>
                </a:cubicBezTo>
                <a:cubicBezTo>
                  <a:pt x="151823" y="2631772"/>
                  <a:pt x="111209" y="2526043"/>
                  <a:pt x="91988" y="2442755"/>
                </a:cubicBezTo>
                <a:cubicBezTo>
                  <a:pt x="86032" y="2416947"/>
                  <a:pt x="83279" y="2390504"/>
                  <a:pt x="78925" y="2364378"/>
                </a:cubicBezTo>
                <a:cubicBezTo>
                  <a:pt x="83279" y="2198915"/>
                  <a:pt x="76295" y="2032764"/>
                  <a:pt x="91988" y="1867989"/>
                </a:cubicBezTo>
                <a:cubicBezTo>
                  <a:pt x="94052" y="1846316"/>
                  <a:pt x="117390" y="1832588"/>
                  <a:pt x="131176" y="1815738"/>
                </a:cubicBezTo>
                <a:cubicBezTo>
                  <a:pt x="210910" y="1718286"/>
                  <a:pt x="179617" y="1744256"/>
                  <a:pt x="248742" y="1698172"/>
                </a:cubicBezTo>
                <a:cubicBezTo>
                  <a:pt x="257451" y="1685109"/>
                  <a:pt x="274868" y="1674683"/>
                  <a:pt x="274868" y="1658983"/>
                </a:cubicBezTo>
                <a:cubicBezTo>
                  <a:pt x="274868" y="1551504"/>
                  <a:pt x="256050" y="1547402"/>
                  <a:pt x="235679" y="1476103"/>
                </a:cubicBezTo>
                <a:cubicBezTo>
                  <a:pt x="202866" y="1361259"/>
                  <a:pt x="240879" y="1478645"/>
                  <a:pt x="209554" y="1384663"/>
                </a:cubicBezTo>
                <a:cubicBezTo>
                  <a:pt x="226971" y="1358537"/>
                  <a:pt x="240945" y="1329754"/>
                  <a:pt x="261805" y="1306286"/>
                </a:cubicBezTo>
                <a:cubicBezTo>
                  <a:pt x="343613" y="1214252"/>
                  <a:pt x="475968" y="1259388"/>
                  <a:pt x="588376" y="1254035"/>
                </a:cubicBezTo>
                <a:cubicBezTo>
                  <a:pt x="679816" y="1258389"/>
                  <a:pt x="776292" y="1236857"/>
                  <a:pt x="862696" y="1267098"/>
                </a:cubicBezTo>
                <a:cubicBezTo>
                  <a:pt x="887695" y="1275848"/>
                  <a:pt x="855380" y="1319620"/>
                  <a:pt x="849634" y="1345475"/>
                </a:cubicBezTo>
                <a:cubicBezTo>
                  <a:pt x="846647" y="1358916"/>
                  <a:pt x="826835" y="1394400"/>
                  <a:pt x="836571" y="1384663"/>
                </a:cubicBezTo>
                <a:cubicBezTo>
                  <a:pt x="850340" y="1370893"/>
                  <a:pt x="853988" y="1349829"/>
                  <a:pt x="862696" y="1332412"/>
                </a:cubicBezTo>
                <a:cubicBezTo>
                  <a:pt x="1040272" y="1365296"/>
                  <a:pt x="1183741" y="1322976"/>
                  <a:pt x="1280708" y="1463040"/>
                </a:cubicBezTo>
                <a:cubicBezTo>
                  <a:pt x="1302876" y="1495061"/>
                  <a:pt x="1315542" y="1532709"/>
                  <a:pt x="1332959" y="1567543"/>
                </a:cubicBezTo>
                <a:cubicBezTo>
                  <a:pt x="1349978" y="1669658"/>
                  <a:pt x="1364248" y="1693733"/>
                  <a:pt x="1306834" y="1815738"/>
                </a:cubicBezTo>
                <a:cubicBezTo>
                  <a:pt x="1287022" y="1857838"/>
                  <a:pt x="1240187" y="1868433"/>
                  <a:pt x="1202331" y="1881052"/>
                </a:cubicBezTo>
                <a:cubicBezTo>
                  <a:pt x="1215394" y="1889761"/>
                  <a:pt x="1227736" y="1899660"/>
                  <a:pt x="1241519" y="1907178"/>
                </a:cubicBezTo>
                <a:cubicBezTo>
                  <a:pt x="1275709" y="1925827"/>
                  <a:pt x="1318483" y="1931890"/>
                  <a:pt x="1346022" y="1959429"/>
                </a:cubicBezTo>
                <a:cubicBezTo>
                  <a:pt x="1400606" y="2014013"/>
                  <a:pt x="1374127" y="1983839"/>
                  <a:pt x="1424399" y="2050869"/>
                </a:cubicBezTo>
                <a:cubicBezTo>
                  <a:pt x="1428753" y="2076995"/>
                  <a:pt x="1441816" y="2103120"/>
                  <a:pt x="1437462" y="2129246"/>
                </a:cubicBezTo>
                <a:cubicBezTo>
                  <a:pt x="1428407" y="2183574"/>
                  <a:pt x="1409842" y="2236737"/>
                  <a:pt x="1385211" y="2286000"/>
                </a:cubicBezTo>
                <a:cubicBezTo>
                  <a:pt x="1378190" y="2300042"/>
                  <a:pt x="1360827" y="2306901"/>
                  <a:pt x="1346022" y="2312126"/>
                </a:cubicBezTo>
                <a:cubicBezTo>
                  <a:pt x="1286237" y="2333227"/>
                  <a:pt x="1223868" y="2346160"/>
                  <a:pt x="1163142" y="2364378"/>
                </a:cubicBezTo>
                <a:cubicBezTo>
                  <a:pt x="1136765" y="2372291"/>
                  <a:pt x="1110891" y="2381795"/>
                  <a:pt x="1084765" y="2390503"/>
                </a:cubicBezTo>
                <a:cubicBezTo>
                  <a:pt x="1062994" y="2407920"/>
                  <a:pt x="1037596" y="2421586"/>
                  <a:pt x="1019451" y="2442755"/>
                </a:cubicBezTo>
                <a:cubicBezTo>
                  <a:pt x="1010490" y="2453209"/>
                  <a:pt x="1004680" y="2468280"/>
                  <a:pt x="1006388" y="2481943"/>
                </a:cubicBezTo>
                <a:cubicBezTo>
                  <a:pt x="1013593" y="2539588"/>
                  <a:pt x="1031486" y="2595401"/>
                  <a:pt x="1045576" y="2651760"/>
                </a:cubicBezTo>
                <a:cubicBezTo>
                  <a:pt x="1053264" y="2682513"/>
                  <a:pt x="1057525" y="2714847"/>
                  <a:pt x="1071702" y="2743200"/>
                </a:cubicBezTo>
                <a:cubicBezTo>
                  <a:pt x="1122815" y="2845426"/>
                  <a:pt x="1153832" y="2883323"/>
                  <a:pt x="1228456" y="2952206"/>
                </a:cubicBezTo>
                <a:cubicBezTo>
                  <a:pt x="1262468" y="2983601"/>
                  <a:pt x="1294446" y="3017971"/>
                  <a:pt x="1332959" y="3043646"/>
                </a:cubicBezTo>
                <a:cubicBezTo>
                  <a:pt x="1373465" y="3070650"/>
                  <a:pt x="1419592" y="3088120"/>
                  <a:pt x="1463588" y="3108960"/>
                </a:cubicBezTo>
                <a:cubicBezTo>
                  <a:pt x="1502345" y="3127318"/>
                  <a:pt x="1540221" y="3148420"/>
                  <a:pt x="1581154" y="3161212"/>
                </a:cubicBezTo>
                <a:cubicBezTo>
                  <a:pt x="1610542" y="3170396"/>
                  <a:pt x="1641903" y="3171820"/>
                  <a:pt x="1672594" y="3174275"/>
                </a:cubicBezTo>
                <a:cubicBezTo>
                  <a:pt x="1750842" y="3180535"/>
                  <a:pt x="1829348" y="3182984"/>
                  <a:pt x="1907725" y="3187338"/>
                </a:cubicBezTo>
                <a:cubicBezTo>
                  <a:pt x="1934867" y="3192766"/>
                  <a:pt x="2045864" y="3222499"/>
                  <a:pt x="2064479" y="3187338"/>
                </a:cubicBezTo>
                <a:cubicBezTo>
                  <a:pt x="2097330" y="3125287"/>
                  <a:pt x="2068402" y="3044940"/>
                  <a:pt x="2090605" y="2978332"/>
                </a:cubicBezTo>
                <a:cubicBezTo>
                  <a:pt x="2094959" y="2965269"/>
                  <a:pt x="2099885" y="2952383"/>
                  <a:pt x="2103668" y="2939143"/>
                </a:cubicBezTo>
                <a:cubicBezTo>
                  <a:pt x="2108600" y="2921881"/>
                  <a:pt x="2099176" y="2890654"/>
                  <a:pt x="2116731" y="2886892"/>
                </a:cubicBezTo>
                <a:cubicBezTo>
                  <a:pt x="2232002" y="2862191"/>
                  <a:pt x="2351862" y="2869475"/>
                  <a:pt x="2469428" y="2860766"/>
                </a:cubicBezTo>
                <a:cubicBezTo>
                  <a:pt x="2473782" y="2786743"/>
                  <a:pt x="2466406" y="2711083"/>
                  <a:pt x="2482491" y="2638698"/>
                </a:cubicBezTo>
                <a:cubicBezTo>
                  <a:pt x="2485478" y="2625257"/>
                  <a:pt x="2507910" y="2625635"/>
                  <a:pt x="2521679" y="2625635"/>
                </a:cubicBezTo>
                <a:cubicBezTo>
                  <a:pt x="2556784" y="2625635"/>
                  <a:pt x="2591456" y="2633553"/>
                  <a:pt x="2626182" y="2638698"/>
                </a:cubicBezTo>
                <a:cubicBezTo>
                  <a:pt x="2973941" y="2690217"/>
                  <a:pt x="2762231" y="2669876"/>
                  <a:pt x="3057256" y="2690949"/>
                </a:cubicBezTo>
                <a:cubicBezTo>
                  <a:pt x="3078340" y="2754200"/>
                  <a:pt x="3073492" y="2762059"/>
                  <a:pt x="3161759" y="2808515"/>
                </a:cubicBezTo>
                <a:cubicBezTo>
                  <a:pt x="3210499" y="2834167"/>
                  <a:pt x="3318514" y="2860766"/>
                  <a:pt x="3318514" y="2860766"/>
                </a:cubicBezTo>
                <a:cubicBezTo>
                  <a:pt x="3418662" y="2852057"/>
                  <a:pt x="3519443" y="2848856"/>
                  <a:pt x="3618959" y="2834640"/>
                </a:cubicBezTo>
                <a:cubicBezTo>
                  <a:pt x="3642172" y="2831324"/>
                  <a:pt x="3662318" y="2816748"/>
                  <a:pt x="3684274" y="2808515"/>
                </a:cubicBezTo>
                <a:cubicBezTo>
                  <a:pt x="3697167" y="2803680"/>
                  <a:pt x="3710399" y="2799806"/>
                  <a:pt x="3723462" y="2795452"/>
                </a:cubicBezTo>
                <a:cubicBezTo>
                  <a:pt x="3920543" y="2801424"/>
                  <a:pt x="4372882" y="2823976"/>
                  <a:pt x="4572548" y="2795452"/>
                </a:cubicBezTo>
                <a:cubicBezTo>
                  <a:pt x="4594101" y="2792373"/>
                  <a:pt x="4598673" y="2760617"/>
                  <a:pt x="4611736" y="2743200"/>
                </a:cubicBezTo>
                <a:cubicBezTo>
                  <a:pt x="4643279" y="2648572"/>
                  <a:pt x="4608898" y="2711585"/>
                  <a:pt x="4794616" y="2690949"/>
                </a:cubicBezTo>
                <a:cubicBezTo>
                  <a:pt x="4816683" y="2688497"/>
                  <a:pt x="4838159" y="2682240"/>
                  <a:pt x="4859931" y="2677886"/>
                </a:cubicBezTo>
                <a:cubicBezTo>
                  <a:pt x="4872994" y="2660469"/>
                  <a:pt x="4898342" y="2647392"/>
                  <a:pt x="4899119" y="2625635"/>
                </a:cubicBezTo>
                <a:cubicBezTo>
                  <a:pt x="4907863" y="2380798"/>
                  <a:pt x="4903708" y="2388910"/>
                  <a:pt x="4846868" y="2246812"/>
                </a:cubicBezTo>
                <a:cubicBezTo>
                  <a:pt x="4834467" y="2160006"/>
                  <a:pt x="4821005" y="2117852"/>
                  <a:pt x="4846868" y="2024743"/>
                </a:cubicBezTo>
                <a:cubicBezTo>
                  <a:pt x="4857292" y="1987218"/>
                  <a:pt x="4886803" y="1957187"/>
                  <a:pt x="4899119" y="1920240"/>
                </a:cubicBezTo>
                <a:lnTo>
                  <a:pt x="4912182" y="1881052"/>
                </a:lnTo>
                <a:cubicBezTo>
                  <a:pt x="4916536" y="1854926"/>
                  <a:pt x="4927643" y="1829052"/>
                  <a:pt x="4925245" y="1802675"/>
                </a:cubicBezTo>
                <a:cubicBezTo>
                  <a:pt x="4918828" y="1732083"/>
                  <a:pt x="4916639" y="1657615"/>
                  <a:pt x="4886056" y="1593669"/>
                </a:cubicBezTo>
                <a:cubicBezTo>
                  <a:pt x="4866086" y="1551912"/>
                  <a:pt x="4819077" y="1529329"/>
                  <a:pt x="4781554" y="1502229"/>
                </a:cubicBezTo>
                <a:cubicBezTo>
                  <a:pt x="4740388" y="1472498"/>
                  <a:pt x="4693639" y="1451311"/>
                  <a:pt x="4650925" y="1423852"/>
                </a:cubicBezTo>
                <a:cubicBezTo>
                  <a:pt x="4632611" y="1412079"/>
                  <a:pt x="4616091" y="1397726"/>
                  <a:pt x="4598674" y="1384663"/>
                </a:cubicBezTo>
                <a:cubicBezTo>
                  <a:pt x="4594320" y="1371600"/>
                  <a:pt x="4583347" y="1359057"/>
                  <a:pt x="4585611" y="1345475"/>
                </a:cubicBezTo>
                <a:cubicBezTo>
                  <a:pt x="4588192" y="1329989"/>
                  <a:pt x="4625778" y="1313307"/>
                  <a:pt x="4611736" y="1306286"/>
                </a:cubicBezTo>
                <a:cubicBezTo>
                  <a:pt x="4572596" y="1286716"/>
                  <a:pt x="4524651" y="1297577"/>
                  <a:pt x="4481108" y="1293223"/>
                </a:cubicBezTo>
                <a:cubicBezTo>
                  <a:pt x="4407085" y="1271452"/>
                  <a:pt x="4331953" y="1253148"/>
                  <a:pt x="4259039" y="1227909"/>
                </a:cubicBezTo>
                <a:cubicBezTo>
                  <a:pt x="4218514" y="1213881"/>
                  <a:pt x="4181999" y="1189686"/>
                  <a:pt x="4141474" y="1175658"/>
                </a:cubicBezTo>
                <a:cubicBezTo>
                  <a:pt x="4068560" y="1150419"/>
                  <a:pt x="3994260" y="1129057"/>
                  <a:pt x="3919405" y="1110343"/>
                </a:cubicBezTo>
                <a:cubicBezTo>
                  <a:pt x="3901988" y="1105989"/>
                  <a:pt x="3885026" y="1098982"/>
                  <a:pt x="3867154" y="1097280"/>
                </a:cubicBezTo>
                <a:cubicBezTo>
                  <a:pt x="3793337" y="1090250"/>
                  <a:pt x="3719108" y="1088572"/>
                  <a:pt x="3645085" y="1084218"/>
                </a:cubicBezTo>
                <a:cubicBezTo>
                  <a:pt x="3607699" y="1065524"/>
                  <a:pt x="3592088" y="1054640"/>
                  <a:pt x="3553645" y="1045029"/>
                </a:cubicBezTo>
                <a:cubicBezTo>
                  <a:pt x="3523833" y="1037576"/>
                  <a:pt x="3479002" y="1033833"/>
                  <a:pt x="3449142" y="1018903"/>
                </a:cubicBezTo>
                <a:cubicBezTo>
                  <a:pt x="3411662" y="1000163"/>
                  <a:pt x="3357018" y="945966"/>
                  <a:pt x="3331576" y="927463"/>
                </a:cubicBezTo>
                <a:cubicBezTo>
                  <a:pt x="3279372" y="889497"/>
                  <a:pt x="3276835" y="891799"/>
                  <a:pt x="3227074" y="875212"/>
                </a:cubicBezTo>
                <a:cubicBezTo>
                  <a:pt x="3282127" y="838509"/>
                  <a:pt x="3287320" y="830759"/>
                  <a:pt x="3370765" y="809898"/>
                </a:cubicBezTo>
                <a:cubicBezTo>
                  <a:pt x="3404822" y="801384"/>
                  <a:pt x="3440434" y="801189"/>
                  <a:pt x="3475268" y="796835"/>
                </a:cubicBezTo>
                <a:cubicBezTo>
                  <a:pt x="3597188" y="801189"/>
                  <a:pt x="3719917" y="795218"/>
                  <a:pt x="3841028" y="809898"/>
                </a:cubicBezTo>
                <a:cubicBezTo>
                  <a:pt x="3866233" y="812953"/>
                  <a:pt x="3882768" y="839657"/>
                  <a:pt x="3906342" y="849086"/>
                </a:cubicBezTo>
                <a:cubicBezTo>
                  <a:pt x="3948551" y="865969"/>
                  <a:pt x="3993580" y="874715"/>
                  <a:pt x="4036971" y="888275"/>
                </a:cubicBezTo>
                <a:cubicBezTo>
                  <a:pt x="4127101" y="916440"/>
                  <a:pt x="4113766" y="913722"/>
                  <a:pt x="4206788" y="953589"/>
                </a:cubicBezTo>
                <a:cubicBezTo>
                  <a:pt x="4202434" y="979715"/>
                  <a:pt x="4189979" y="1005746"/>
                  <a:pt x="4193725" y="1031966"/>
                </a:cubicBezTo>
                <a:cubicBezTo>
                  <a:pt x="4203284" y="1098883"/>
                  <a:pt x="4223645" y="1164107"/>
                  <a:pt x="4245976" y="1227909"/>
                </a:cubicBezTo>
                <a:cubicBezTo>
                  <a:pt x="4254363" y="1251873"/>
                  <a:pt x="4268180" y="1274351"/>
                  <a:pt x="4285165" y="1293223"/>
                </a:cubicBezTo>
                <a:cubicBezTo>
                  <a:pt x="4336742" y="1350531"/>
                  <a:pt x="4405192" y="1381950"/>
                  <a:pt x="4468045" y="1423852"/>
                </a:cubicBezTo>
                <a:cubicBezTo>
                  <a:pt x="4486160" y="1435928"/>
                  <a:pt x="4502879" y="1449977"/>
                  <a:pt x="4520296" y="1463040"/>
                </a:cubicBezTo>
                <a:cubicBezTo>
                  <a:pt x="4515942" y="1519646"/>
                  <a:pt x="4518930" y="1577303"/>
                  <a:pt x="4507234" y="1632858"/>
                </a:cubicBezTo>
                <a:cubicBezTo>
                  <a:pt x="4501217" y="1661441"/>
                  <a:pt x="4470575" y="1682135"/>
                  <a:pt x="4468045" y="1711235"/>
                </a:cubicBezTo>
                <a:cubicBezTo>
                  <a:pt x="4461621" y="1785107"/>
                  <a:pt x="4463709" y="1861222"/>
                  <a:pt x="4481108" y="1933303"/>
                </a:cubicBezTo>
                <a:cubicBezTo>
                  <a:pt x="4494815" y="1990091"/>
                  <a:pt x="4528290" y="2040665"/>
                  <a:pt x="4559485" y="2090058"/>
                </a:cubicBezTo>
                <a:cubicBezTo>
                  <a:pt x="4606242" y="2164090"/>
                  <a:pt x="4670779" y="2212151"/>
                  <a:pt x="4742365" y="2259875"/>
                </a:cubicBezTo>
                <a:cubicBezTo>
                  <a:pt x="4758567" y="2270676"/>
                  <a:pt x="4777199" y="2277292"/>
                  <a:pt x="4794616" y="2286000"/>
                </a:cubicBezTo>
                <a:cubicBezTo>
                  <a:pt x="4785908" y="2312126"/>
                  <a:pt x="4778719" y="2338809"/>
                  <a:pt x="4768491" y="2364378"/>
                </a:cubicBezTo>
                <a:cubicBezTo>
                  <a:pt x="4761259" y="2382458"/>
                  <a:pt x="4752384" y="2399931"/>
                  <a:pt x="4742365" y="2416629"/>
                </a:cubicBezTo>
                <a:cubicBezTo>
                  <a:pt x="4708104" y="2473731"/>
                  <a:pt x="4684925" y="2514883"/>
                  <a:pt x="4624799" y="2547258"/>
                </a:cubicBezTo>
                <a:cubicBezTo>
                  <a:pt x="4592043" y="2564896"/>
                  <a:pt x="4556510" y="2577925"/>
                  <a:pt x="4520296" y="2586446"/>
                </a:cubicBezTo>
                <a:cubicBezTo>
                  <a:pt x="4481915" y="2595477"/>
                  <a:pt x="4441890" y="2594902"/>
                  <a:pt x="4402731" y="2599509"/>
                </a:cubicBezTo>
                <a:lnTo>
                  <a:pt x="4298228" y="2612572"/>
                </a:lnTo>
                <a:cubicBezTo>
                  <a:pt x="4250331" y="2603863"/>
                  <a:pt x="4201765" y="2598253"/>
                  <a:pt x="4154536" y="2586446"/>
                </a:cubicBezTo>
                <a:cubicBezTo>
                  <a:pt x="4083938" y="2568796"/>
                  <a:pt x="4079123" y="2539387"/>
                  <a:pt x="3997782" y="2534195"/>
                </a:cubicBezTo>
                <a:cubicBezTo>
                  <a:pt x="3823910" y="2523097"/>
                  <a:pt x="3649439" y="2525486"/>
                  <a:pt x="3475268" y="2521132"/>
                </a:cubicBezTo>
                <a:cubicBezTo>
                  <a:pt x="3324025" y="2460634"/>
                  <a:pt x="3390626" y="2478077"/>
                  <a:pt x="3279325" y="2455818"/>
                </a:cubicBezTo>
                <a:cubicBezTo>
                  <a:pt x="3270616" y="2442755"/>
                  <a:pt x="3265458" y="2426437"/>
                  <a:pt x="3253199" y="2416629"/>
                </a:cubicBezTo>
                <a:cubicBezTo>
                  <a:pt x="3242447" y="2408027"/>
                  <a:pt x="3227780" y="2403566"/>
                  <a:pt x="3214011" y="2403566"/>
                </a:cubicBezTo>
                <a:cubicBezTo>
                  <a:pt x="3113768" y="2403566"/>
                  <a:pt x="3013714" y="2412275"/>
                  <a:pt x="2913565" y="2416629"/>
                </a:cubicBezTo>
                <a:cubicBezTo>
                  <a:pt x="2904856" y="2429692"/>
                  <a:pt x="2894460" y="2441776"/>
                  <a:pt x="2887439" y="2455818"/>
                </a:cubicBezTo>
                <a:cubicBezTo>
                  <a:pt x="2857548" y="2515599"/>
                  <a:pt x="2898359" y="2484087"/>
                  <a:pt x="2835188" y="2547258"/>
                </a:cubicBezTo>
                <a:cubicBezTo>
                  <a:pt x="2819793" y="2562653"/>
                  <a:pt x="2800652" y="2573792"/>
                  <a:pt x="2782936" y="2586446"/>
                </a:cubicBezTo>
                <a:cubicBezTo>
                  <a:pt x="2758751" y="2603721"/>
                  <a:pt x="2698783" y="2641585"/>
                  <a:pt x="2678434" y="2651760"/>
                </a:cubicBezTo>
                <a:cubicBezTo>
                  <a:pt x="2648774" y="2666590"/>
                  <a:pt x="2616654" y="2676119"/>
                  <a:pt x="2586994" y="2690949"/>
                </a:cubicBezTo>
                <a:cubicBezTo>
                  <a:pt x="2555595" y="2706649"/>
                  <a:pt x="2525323" y="2724594"/>
                  <a:pt x="2495554" y="2743200"/>
                </a:cubicBezTo>
                <a:cubicBezTo>
                  <a:pt x="2455614" y="2768162"/>
                  <a:pt x="2420115" y="2800515"/>
                  <a:pt x="2377988" y="2821578"/>
                </a:cubicBezTo>
                <a:cubicBezTo>
                  <a:pt x="2343154" y="2838995"/>
                  <a:pt x="2301024" y="2846290"/>
                  <a:pt x="2273485" y="2873829"/>
                </a:cubicBezTo>
                <a:cubicBezTo>
                  <a:pt x="2260422" y="2886892"/>
                  <a:pt x="2250445" y="2904046"/>
                  <a:pt x="2234296" y="2913018"/>
                </a:cubicBezTo>
                <a:cubicBezTo>
                  <a:pt x="2210223" y="2926392"/>
                  <a:pt x="2155919" y="2939143"/>
                  <a:pt x="2155919" y="2939143"/>
                </a:cubicBezTo>
                <a:cubicBezTo>
                  <a:pt x="2151565" y="2921726"/>
                  <a:pt x="2150885" y="2902950"/>
                  <a:pt x="2142856" y="2886892"/>
                </a:cubicBezTo>
                <a:cubicBezTo>
                  <a:pt x="2090917" y="2783015"/>
                  <a:pt x="2109812" y="2824650"/>
                  <a:pt x="2025291" y="2782389"/>
                </a:cubicBezTo>
                <a:cubicBezTo>
                  <a:pt x="2011249" y="2775368"/>
                  <a:pt x="1999165" y="2764972"/>
                  <a:pt x="1986102" y="2756263"/>
                </a:cubicBezTo>
                <a:cubicBezTo>
                  <a:pt x="1934568" y="2962400"/>
                  <a:pt x="1935862" y="2937481"/>
                  <a:pt x="1986102" y="3331029"/>
                </a:cubicBezTo>
                <a:cubicBezTo>
                  <a:pt x="1990845" y="3368184"/>
                  <a:pt x="2029645" y="3391989"/>
                  <a:pt x="2051416" y="3422469"/>
                </a:cubicBezTo>
                <a:cubicBezTo>
                  <a:pt x="2082666" y="3516220"/>
                  <a:pt x="2070515" y="3463089"/>
                  <a:pt x="2051416" y="3644538"/>
                </a:cubicBezTo>
                <a:cubicBezTo>
                  <a:pt x="2045229" y="3703316"/>
                  <a:pt x="2022826" y="3768449"/>
                  <a:pt x="1986102" y="3814355"/>
                </a:cubicBezTo>
                <a:cubicBezTo>
                  <a:pt x="1968685" y="3836126"/>
                  <a:pt x="1955622" y="3862252"/>
                  <a:pt x="1933851" y="3879669"/>
                </a:cubicBezTo>
                <a:cubicBezTo>
                  <a:pt x="1911042" y="3897916"/>
                  <a:pt x="1882594" y="3908010"/>
                  <a:pt x="1855474" y="3918858"/>
                </a:cubicBezTo>
                <a:cubicBezTo>
                  <a:pt x="1833134" y="3927794"/>
                  <a:pt x="1757197" y="3940161"/>
                  <a:pt x="1737908" y="3944983"/>
                </a:cubicBezTo>
                <a:cubicBezTo>
                  <a:pt x="1724550" y="3948323"/>
                  <a:pt x="1712077" y="3954706"/>
                  <a:pt x="1698719" y="3958046"/>
                </a:cubicBezTo>
                <a:cubicBezTo>
                  <a:pt x="1673889" y="3964254"/>
                  <a:pt x="1607974" y="3974114"/>
                  <a:pt x="1581154" y="3984172"/>
                </a:cubicBezTo>
                <a:cubicBezTo>
                  <a:pt x="1562921" y="3991010"/>
                  <a:pt x="1547135" y="4003461"/>
                  <a:pt x="1528902" y="4010298"/>
                </a:cubicBezTo>
                <a:cubicBezTo>
                  <a:pt x="1512092" y="4016602"/>
                  <a:pt x="1493683" y="4017683"/>
                  <a:pt x="1476651" y="4023360"/>
                </a:cubicBezTo>
                <a:cubicBezTo>
                  <a:pt x="1441357" y="4035125"/>
                  <a:pt x="1408553" y="4054885"/>
                  <a:pt x="1372148" y="4062549"/>
                </a:cubicBezTo>
                <a:cubicBezTo>
                  <a:pt x="1325085" y="4072457"/>
                  <a:pt x="1276353" y="4071258"/>
                  <a:pt x="1228456" y="4075612"/>
                </a:cubicBezTo>
                <a:cubicBezTo>
                  <a:pt x="1145725" y="4062549"/>
                  <a:pt x="1062667" y="4051406"/>
                  <a:pt x="980262" y="4036423"/>
                </a:cubicBezTo>
                <a:cubicBezTo>
                  <a:pt x="966715" y="4033960"/>
                  <a:pt x="953162" y="4029953"/>
                  <a:pt x="941074" y="4023360"/>
                </a:cubicBezTo>
                <a:cubicBezTo>
                  <a:pt x="905012" y="4003690"/>
                  <a:pt x="872876" y="3977266"/>
                  <a:pt x="836571" y="3958046"/>
                </a:cubicBezTo>
                <a:cubicBezTo>
                  <a:pt x="741129" y="3907519"/>
                  <a:pt x="722473" y="3906786"/>
                  <a:pt x="627565" y="3879669"/>
                </a:cubicBezTo>
                <a:cubicBezTo>
                  <a:pt x="597085" y="3853543"/>
                  <a:pt x="564511" y="3829678"/>
                  <a:pt x="536125" y="3801292"/>
                </a:cubicBezTo>
                <a:cubicBezTo>
                  <a:pt x="488474" y="3753641"/>
                  <a:pt x="532521" y="3761277"/>
                  <a:pt x="470811" y="3709852"/>
                </a:cubicBezTo>
                <a:cubicBezTo>
                  <a:pt x="462780" y="3703159"/>
                  <a:pt x="382150" y="3684421"/>
                  <a:pt x="379371" y="3683726"/>
                </a:cubicBezTo>
                <a:cubicBezTo>
                  <a:pt x="357599" y="3688080"/>
                  <a:pt x="333333" y="3685773"/>
                  <a:pt x="314056" y="3696789"/>
                </a:cubicBezTo>
                <a:cubicBezTo>
                  <a:pt x="300425" y="3704578"/>
                  <a:pt x="303326" y="3732899"/>
                  <a:pt x="287931" y="3735978"/>
                </a:cubicBezTo>
                <a:cubicBezTo>
                  <a:pt x="253507" y="3742863"/>
                  <a:pt x="218262" y="3727269"/>
                  <a:pt x="183428" y="3722915"/>
                </a:cubicBezTo>
                <a:cubicBezTo>
                  <a:pt x="157302" y="3714206"/>
                  <a:pt x="111730" y="3723506"/>
                  <a:pt x="105051" y="3696789"/>
                </a:cubicBezTo>
                <a:cubicBezTo>
                  <a:pt x="68906" y="3552211"/>
                  <a:pt x="90280" y="3626350"/>
                  <a:pt x="39736" y="3474720"/>
                </a:cubicBezTo>
                <a:cubicBezTo>
                  <a:pt x="-3320" y="3130263"/>
                  <a:pt x="-16812" y="3103982"/>
                  <a:pt x="26674" y="2625635"/>
                </a:cubicBezTo>
                <a:cubicBezTo>
                  <a:pt x="29517" y="2594365"/>
                  <a:pt x="64039" y="2574904"/>
                  <a:pt x="78925" y="2547258"/>
                </a:cubicBezTo>
                <a:cubicBezTo>
                  <a:pt x="94647" y="2518060"/>
                  <a:pt x="101244" y="2484367"/>
                  <a:pt x="118114" y="2455818"/>
                </a:cubicBezTo>
                <a:cubicBezTo>
                  <a:pt x="158048" y="2388237"/>
                  <a:pt x="248742" y="2259875"/>
                  <a:pt x="248742" y="2259875"/>
                </a:cubicBezTo>
                <a:cubicBezTo>
                  <a:pt x="257451" y="2220686"/>
                  <a:pt x="267470" y="2181766"/>
                  <a:pt x="274868" y="2142309"/>
                </a:cubicBezTo>
                <a:cubicBezTo>
                  <a:pt x="313546" y="1936029"/>
                  <a:pt x="281841" y="1784143"/>
                  <a:pt x="248742" y="1541418"/>
                </a:cubicBezTo>
                <a:cubicBezTo>
                  <a:pt x="245312" y="1516261"/>
                  <a:pt x="220909" y="1498812"/>
                  <a:pt x="209554" y="1476103"/>
                </a:cubicBezTo>
                <a:cubicBezTo>
                  <a:pt x="203396" y="1463787"/>
                  <a:pt x="204129" y="1448372"/>
                  <a:pt x="196491" y="1436915"/>
                </a:cubicBezTo>
                <a:cubicBezTo>
                  <a:pt x="162713" y="1386249"/>
                  <a:pt x="150046" y="1396275"/>
                  <a:pt x="91988" y="1384663"/>
                </a:cubicBezTo>
                <a:cubicBezTo>
                  <a:pt x="253097" y="1375955"/>
                  <a:pt x="415216" y="1378550"/>
                  <a:pt x="575314" y="1358538"/>
                </a:cubicBezTo>
                <a:cubicBezTo>
                  <a:pt x="593645" y="1356247"/>
                  <a:pt x="596976" y="1325191"/>
                  <a:pt x="614502" y="1319349"/>
                </a:cubicBezTo>
                <a:cubicBezTo>
                  <a:pt x="651908" y="1306880"/>
                  <a:pt x="692879" y="1310640"/>
                  <a:pt x="732068" y="1306286"/>
                </a:cubicBezTo>
                <a:cubicBezTo>
                  <a:pt x="775611" y="1288869"/>
                  <a:pt x="820750" y="1275008"/>
                  <a:pt x="862696" y="1254035"/>
                </a:cubicBezTo>
                <a:cubicBezTo>
                  <a:pt x="918843" y="1225962"/>
                  <a:pt x="914948" y="1247382"/>
                  <a:pt x="914948" y="1214846"/>
                </a:cubicBezTo>
              </a:path>
            </a:pathLst>
          </a:custGeom>
          <a:solidFill>
            <a:srgbClr val="00B050"/>
          </a:solidFill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289149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188640"/>
            <a:ext cx="4248472" cy="48965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44310736"/>
              </p:ext>
            </p:extLst>
          </p:nvPr>
        </p:nvGraphicFramePr>
        <p:xfrm>
          <a:off x="1907704" y="5229200"/>
          <a:ext cx="3600400" cy="1310640"/>
        </p:xfrm>
        <a:graphic>
          <a:graphicData uri="http://schemas.openxmlformats.org/drawingml/2006/table">
            <a:tbl>
              <a:tblPr firstRow="1" bandRow="1">
                <a:effectLst>
                  <a:reflection blurRad="6350" stA="50000" endA="300" endPos="55000" dir="5400000" sy="-100000" algn="bl" rotWithShape="0"/>
                </a:effectLst>
                <a:tableStyleId>{5C22544A-7EE6-4342-B048-85BDC9FD1C3A}</a:tableStyleId>
              </a:tblPr>
              <a:tblGrid>
                <a:gridCol w="1152128"/>
                <a:gridCol w="1296144"/>
                <a:gridCol w="1152128"/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800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е</a:t>
                      </a:r>
                      <a:endParaRPr lang="ru-RU" sz="8000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800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л</a:t>
                      </a:r>
                      <a:endParaRPr lang="ru-RU" sz="8000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8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ь</a:t>
                      </a:r>
                      <a:endParaRPr lang="ru-RU" sz="8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349516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0"/>
            <a:ext cx="4106987" cy="4524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91761202"/>
              </p:ext>
            </p:extLst>
          </p:nvPr>
        </p:nvGraphicFramePr>
        <p:xfrm>
          <a:off x="1403648" y="5157192"/>
          <a:ext cx="6096000" cy="1310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32000"/>
                <a:gridCol w="2032000"/>
                <a:gridCol w="20320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800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е</a:t>
                      </a:r>
                      <a:endParaRPr lang="ru-RU" sz="8000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л</a:t>
                      </a:r>
                      <a:endParaRPr lang="ru-RU" sz="8000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и</a:t>
                      </a:r>
                      <a:endParaRPr lang="ru-RU" sz="8000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cxnSp>
        <p:nvCxnSpPr>
          <p:cNvPr id="4" name="Прямая соединительная линия 3"/>
          <p:cNvCxnSpPr/>
          <p:nvPr/>
        </p:nvCxnSpPr>
        <p:spPr>
          <a:xfrm>
            <a:off x="3419872" y="4797152"/>
            <a:ext cx="0" cy="1944216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4657862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08157716"/>
              </p:ext>
            </p:extLst>
          </p:nvPr>
        </p:nvGraphicFramePr>
        <p:xfrm>
          <a:off x="611560" y="116632"/>
          <a:ext cx="5832648" cy="1310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832648"/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800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Е</a:t>
                      </a:r>
                      <a:r>
                        <a:rPr lang="ru-RU" sz="8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r>
                        <a:rPr lang="ru-RU" sz="8000" dirty="0" smtClean="0">
                          <a:solidFill>
                            <a:schemeClr val="tx2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</a:t>
                      </a:r>
                      <a:r>
                        <a:rPr lang="ru-RU" sz="800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</a:t>
                      </a:r>
                      <a:r>
                        <a:rPr lang="ru-RU" sz="80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</a:t>
                      </a:r>
                      <a:r>
                        <a:rPr lang="ru-RU" sz="800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800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е</a:t>
                      </a:r>
                      <a:r>
                        <a:rPr lang="ru-RU" sz="80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л</a:t>
                      </a:r>
                      <a:r>
                        <a:rPr lang="ru-RU" sz="8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  <a:endParaRPr lang="ru-RU" sz="8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21568960"/>
              </p:ext>
            </p:extLst>
          </p:nvPr>
        </p:nvGraphicFramePr>
        <p:xfrm>
          <a:off x="190580" y="1700808"/>
          <a:ext cx="6096000" cy="1310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96000"/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8000" dirty="0" err="1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З</a:t>
                      </a:r>
                      <a:r>
                        <a:rPr lang="ru-RU" sz="8000" dirty="0" err="1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и</a:t>
                      </a:r>
                      <a:r>
                        <a:rPr lang="ru-RU" sz="8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r>
                        <a:rPr lang="ru-RU" sz="80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</a:t>
                      </a:r>
                      <a:r>
                        <a:rPr lang="ru-RU" sz="800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</a:t>
                      </a:r>
                      <a:r>
                        <a:rPr lang="ru-RU" sz="800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800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е</a:t>
                      </a:r>
                      <a:r>
                        <a:rPr lang="ru-RU" sz="8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r>
                        <a:rPr lang="ru-RU" sz="80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л</a:t>
                      </a:r>
                      <a:r>
                        <a:rPr lang="ru-RU" sz="800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</a:t>
                      </a:r>
                      <a:r>
                        <a:rPr lang="ru-RU" sz="8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  <a:endParaRPr lang="ru-RU" sz="8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40179407"/>
              </p:ext>
            </p:extLst>
          </p:nvPr>
        </p:nvGraphicFramePr>
        <p:xfrm>
          <a:off x="197273" y="3140968"/>
          <a:ext cx="6096000" cy="1310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96000"/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800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</a:t>
                      </a:r>
                      <a:r>
                        <a:rPr lang="ru-RU" sz="8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r>
                        <a:rPr lang="ru-RU" sz="80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</a:t>
                      </a:r>
                      <a:r>
                        <a:rPr lang="ru-RU" sz="800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и</a:t>
                      </a:r>
                      <a:r>
                        <a:rPr lang="ru-RU" sz="80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8000" baseline="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е</a:t>
                      </a:r>
                      <a:r>
                        <a:rPr lang="ru-RU" sz="80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r>
                        <a:rPr lang="ru-RU" sz="8000" baseline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л</a:t>
                      </a:r>
                      <a:r>
                        <a:rPr lang="ru-RU" sz="8000" baseline="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и</a:t>
                      </a:r>
                      <a:r>
                        <a:rPr lang="ru-RU" sz="80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  <a:endParaRPr lang="ru-RU" sz="8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2" y="4409728"/>
            <a:ext cx="4896544" cy="24482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29298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0"/>
            <a:ext cx="3997388" cy="29740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763688" y="2894868"/>
            <a:ext cx="5771195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8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Е</a:t>
            </a:r>
            <a:r>
              <a:rPr lang="ru-RU" sz="8000" dirty="0" smtClean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8000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ж</a:t>
            </a:r>
            <a:r>
              <a:rPr lang="ru-RU" sz="8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ru-RU" sz="8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80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к</a:t>
            </a:r>
            <a:r>
              <a:rPr lang="ru-RU" sz="8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80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л</a:t>
            </a:r>
            <a:r>
              <a:rPr lang="ru-RU" sz="8000" dirty="0" smtClean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8000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к</a:t>
            </a:r>
            <a:r>
              <a:rPr lang="ru-RU" sz="8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ru-RU" sz="80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8000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4" name="Прямая соединительная линия 3"/>
          <p:cNvCxnSpPr/>
          <p:nvPr/>
        </p:nvCxnSpPr>
        <p:spPr>
          <a:xfrm>
            <a:off x="2837393" y="4077072"/>
            <a:ext cx="1224136" cy="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396213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4419" y="24990"/>
            <a:ext cx="5715000" cy="4276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55210" y="4590581"/>
            <a:ext cx="8887369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8000" dirty="0" smtClean="0">
                <a:latin typeface="Times New Roman" pitchFamily="18" charset="0"/>
                <a:cs typeface="Times New Roman" pitchFamily="18" charset="0"/>
              </a:rPr>
              <a:t>Е-но-ты </a:t>
            </a:r>
            <a:r>
              <a:rPr lang="ru-RU" sz="8000" dirty="0" err="1" smtClean="0">
                <a:latin typeface="Times New Roman" pitchFamily="18" charset="0"/>
                <a:cs typeface="Times New Roman" pitchFamily="18" charset="0"/>
              </a:rPr>
              <a:t>пу</a:t>
            </a:r>
            <a:r>
              <a:rPr lang="ru-RU" sz="8000" dirty="0" smtClean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8000" dirty="0" err="1" smtClean="0">
                <a:latin typeface="Times New Roman" pitchFamily="18" charset="0"/>
                <a:cs typeface="Times New Roman" pitchFamily="18" charset="0"/>
              </a:rPr>
              <a:t>ш</a:t>
            </a:r>
            <a:r>
              <a:rPr lang="ru-RU" sz="8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ru-RU" sz="8000" dirty="0" err="1" smtClean="0"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ru-RU" sz="8000" dirty="0" smtClean="0">
                <a:latin typeface="Times New Roman" pitchFamily="18" charset="0"/>
                <a:cs typeface="Times New Roman" pitchFamily="18" charset="0"/>
              </a:rPr>
              <a:t>-ты.</a:t>
            </a:r>
            <a:endParaRPr lang="ru-RU" sz="8000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4" name="Прямая соединительная линия 3"/>
          <p:cNvCxnSpPr/>
          <p:nvPr/>
        </p:nvCxnSpPr>
        <p:spPr>
          <a:xfrm>
            <a:off x="5508104" y="5914020"/>
            <a:ext cx="1224136" cy="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360613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625"/>
          <a:stretch/>
        </p:blipFill>
        <p:spPr bwMode="auto">
          <a:xfrm>
            <a:off x="5148064" y="-171978"/>
            <a:ext cx="2913561" cy="4676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296" r="15574"/>
          <a:stretch/>
        </p:blipFill>
        <p:spPr bwMode="auto">
          <a:xfrm>
            <a:off x="254971" y="-80139"/>
            <a:ext cx="3030584" cy="44930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421462" y="4293096"/>
            <a:ext cx="2563522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8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Ю</a:t>
            </a:r>
            <a:r>
              <a:rPr lang="ru-RU" sz="8000" dirty="0" smtClean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80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л</a:t>
            </a:r>
            <a:r>
              <a:rPr lang="ru-RU" sz="8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я</a:t>
            </a:r>
            <a:endParaRPr lang="ru-RU" sz="8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868144" y="4149080"/>
            <a:ext cx="2549096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8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Ю</a:t>
            </a:r>
            <a:r>
              <a:rPr lang="ru-RU" sz="8000" dirty="0" smtClean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8000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р</a:t>
            </a:r>
            <a:r>
              <a:rPr lang="ru-RU" sz="8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endParaRPr lang="ru-RU" sz="8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98322818"/>
              </p:ext>
            </p:extLst>
          </p:nvPr>
        </p:nvGraphicFramePr>
        <p:xfrm>
          <a:off x="2699792" y="5472519"/>
          <a:ext cx="3600402" cy="1310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00134"/>
                <a:gridCol w="1200134"/>
                <a:gridCol w="1200134"/>
              </a:tblGrid>
              <a:tr h="139040">
                <a:tc>
                  <a:txBody>
                    <a:bodyPr/>
                    <a:lstStyle/>
                    <a:p>
                      <a:endParaRPr lang="ru-RU" sz="8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cxnSp>
        <p:nvCxnSpPr>
          <p:cNvPr id="6" name="Прямая соединительная линия 5"/>
          <p:cNvCxnSpPr/>
          <p:nvPr/>
        </p:nvCxnSpPr>
        <p:spPr>
          <a:xfrm>
            <a:off x="3923928" y="5157192"/>
            <a:ext cx="0" cy="1700808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2702620" y="5437914"/>
            <a:ext cx="1239442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8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Ю</a:t>
            </a:r>
            <a:endParaRPr lang="ru-RU" sz="8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097842" y="5345876"/>
            <a:ext cx="696024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80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л</a:t>
            </a:r>
            <a:endParaRPr lang="ru-RU" sz="8000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292080" y="5345875"/>
            <a:ext cx="670376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8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я</a:t>
            </a:r>
            <a:endParaRPr lang="ru-RU" sz="8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931786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" grpId="0"/>
      <p:bldP spid="10" grpId="0"/>
      <p:bldP spid="1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-1461"/>
            <a:ext cx="6096000" cy="457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347864" y="3908819"/>
            <a:ext cx="2497479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8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Ю</a:t>
            </a:r>
            <a:r>
              <a:rPr lang="ru-RU" sz="8000" dirty="0" smtClean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80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т</a:t>
            </a:r>
            <a:r>
              <a:rPr lang="ru-RU" sz="8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endParaRPr lang="ru-RU" sz="8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64433637"/>
              </p:ext>
            </p:extLst>
          </p:nvPr>
        </p:nvGraphicFramePr>
        <p:xfrm>
          <a:off x="2123728" y="5232258"/>
          <a:ext cx="4464496" cy="1310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40160"/>
                <a:gridCol w="1419908"/>
                <a:gridCol w="1604428"/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800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sz="8000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sz="8000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sz="8000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cxnSp>
        <p:nvCxnSpPr>
          <p:cNvPr id="5" name="Прямая соединительная линия 4"/>
          <p:cNvCxnSpPr/>
          <p:nvPr/>
        </p:nvCxnSpPr>
        <p:spPr>
          <a:xfrm>
            <a:off x="3563888" y="5085184"/>
            <a:ext cx="0" cy="1584176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2256737" y="5345921"/>
            <a:ext cx="1239442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8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Ю</a:t>
            </a:r>
            <a:endParaRPr lang="ru-RU" sz="8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859179" y="5236964"/>
            <a:ext cx="633507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80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т</a:t>
            </a:r>
            <a:endParaRPr lang="ru-RU" sz="8000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205424" y="5254733"/>
            <a:ext cx="639919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8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endParaRPr lang="ru-RU" sz="8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915833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9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835587"/>
              </p:ext>
            </p:extLst>
          </p:nvPr>
        </p:nvGraphicFramePr>
        <p:xfrm>
          <a:off x="1524000" y="1397000"/>
          <a:ext cx="6096000" cy="3931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960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8000" dirty="0" err="1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</a:t>
                      </a:r>
                      <a:r>
                        <a:rPr lang="ru-RU" sz="8000" dirty="0" err="1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</a:t>
                      </a:r>
                      <a:r>
                        <a:rPr lang="ru-RU" sz="8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r>
                        <a:rPr lang="ru-RU" sz="800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ю</a:t>
                      </a:r>
                      <a:endParaRPr lang="ru-RU" sz="8000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8000" b="1" dirty="0" err="1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м</a:t>
                      </a:r>
                      <a:r>
                        <a:rPr lang="ru-RU" sz="8000" b="1" dirty="0" err="1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</a:t>
                      </a:r>
                      <a:r>
                        <a:rPr lang="ru-RU" sz="8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r>
                        <a:rPr lang="ru-RU" sz="8000" b="1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ю</a:t>
                      </a:r>
                      <a:endParaRPr lang="ru-RU" sz="8000" b="1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8000" b="1" dirty="0" err="1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</a:t>
                      </a:r>
                      <a:r>
                        <a:rPr lang="ru-RU" sz="8000" b="1" dirty="0" err="1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</a:t>
                      </a:r>
                      <a:r>
                        <a:rPr lang="ru-RU" sz="8000" b="1" dirty="0" err="1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r>
                        <a:rPr lang="ru-RU" sz="8000" b="1" dirty="0" err="1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ю</a:t>
                      </a:r>
                      <a:endParaRPr lang="ru-RU" sz="8000" b="1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35308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>
            <a:alpha val="37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857"/>
          <a:stretch/>
        </p:blipFill>
        <p:spPr bwMode="auto">
          <a:xfrm>
            <a:off x="1091206" y="0"/>
            <a:ext cx="6696474" cy="45775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467544" y="4577518"/>
            <a:ext cx="7885492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8800" dirty="0" smtClean="0">
                <a:latin typeface="Times New Roman" pitchFamily="18" charset="0"/>
                <a:cs typeface="Times New Roman" pitchFamily="18" charset="0"/>
              </a:rPr>
              <a:t>У Ки-</a:t>
            </a:r>
            <a:r>
              <a:rPr lang="ru-RU" sz="8800" dirty="0" err="1" smtClean="0">
                <a:latin typeface="Times New Roman" pitchFamily="18" charset="0"/>
                <a:cs typeface="Times New Roman" pitchFamily="18" charset="0"/>
              </a:rPr>
              <a:t>ры</a:t>
            </a:r>
            <a:r>
              <a:rPr lang="ru-RU" sz="8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8800" dirty="0" err="1" smtClean="0">
                <a:latin typeface="Times New Roman" pitchFamily="18" charset="0"/>
                <a:cs typeface="Times New Roman" pitchFamily="18" charset="0"/>
              </a:rPr>
              <a:t>гос-ти</a:t>
            </a:r>
            <a:r>
              <a:rPr lang="ru-RU" sz="88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88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752035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13880404"/>
              </p:ext>
            </p:extLst>
          </p:nvPr>
        </p:nvGraphicFramePr>
        <p:xfrm>
          <a:off x="1524000" y="1397000"/>
          <a:ext cx="6096000" cy="3931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960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8000" b="1" dirty="0" err="1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л</a:t>
                      </a:r>
                      <a:r>
                        <a:rPr lang="ru-RU" sz="8000" b="1" dirty="0" err="1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е</a:t>
                      </a:r>
                      <a:r>
                        <a:rPr lang="ru-RU" sz="80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r>
                        <a:rPr lang="ru-RU" sz="80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т</a:t>
                      </a:r>
                      <a:r>
                        <a:rPr lang="ru-RU" sz="8000" b="1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</a:t>
                      </a:r>
                      <a:r>
                        <a:rPr lang="ru-RU" sz="80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r>
                        <a:rPr lang="ru-RU" sz="8000" b="1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ю</a:t>
                      </a:r>
                      <a:endParaRPr lang="ru-RU" sz="8000" b="1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8000" b="1" dirty="0" err="1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</a:t>
                      </a:r>
                      <a:r>
                        <a:rPr lang="ru-RU" sz="8000" b="1" dirty="0" err="1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и</a:t>
                      </a:r>
                      <a:r>
                        <a:rPr lang="ru-RU" sz="8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r>
                        <a:rPr lang="ru-RU" sz="80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</a:t>
                      </a:r>
                      <a:r>
                        <a:rPr lang="ru-RU" sz="8000" b="1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у</a:t>
                      </a:r>
                      <a:r>
                        <a:rPr lang="ru-RU" sz="8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r>
                        <a:rPr lang="ru-RU" sz="8000" b="1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ю</a:t>
                      </a:r>
                      <a:endParaRPr lang="ru-RU" sz="8000" b="1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80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</a:t>
                      </a:r>
                      <a:r>
                        <a:rPr lang="ru-RU" sz="8000" b="1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</a:t>
                      </a:r>
                      <a:r>
                        <a:rPr lang="ru-RU" sz="8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r>
                        <a:rPr lang="ru-RU" sz="80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т</a:t>
                      </a:r>
                      <a:r>
                        <a:rPr lang="ru-RU" sz="8000" b="1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</a:t>
                      </a:r>
                      <a:r>
                        <a:rPr lang="ru-RU" sz="8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r>
                        <a:rPr lang="ru-RU" sz="8000" b="1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ю</a:t>
                      </a:r>
                      <a:endParaRPr lang="ru-RU" sz="8000" b="1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83138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17769560"/>
              </p:ext>
            </p:extLst>
          </p:nvPr>
        </p:nvGraphicFramePr>
        <p:xfrm>
          <a:off x="1524000" y="1397000"/>
          <a:ext cx="6096000" cy="3931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96000"/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800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</a:t>
                      </a:r>
                      <a:r>
                        <a:rPr lang="ru-RU" sz="80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r>
                        <a:rPr lang="ru-RU" sz="8000" dirty="0" err="1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б</a:t>
                      </a:r>
                      <a:r>
                        <a:rPr lang="ru-RU" sz="8000" dirty="0" err="1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е</a:t>
                      </a:r>
                      <a:r>
                        <a:rPr lang="ru-RU" sz="80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-д</a:t>
                      </a:r>
                      <a:r>
                        <a:rPr lang="ru-RU" sz="800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</a:t>
                      </a:r>
                      <a:r>
                        <a:rPr lang="ru-RU" sz="80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r>
                        <a:rPr lang="ru-RU" sz="800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ю</a:t>
                      </a:r>
                      <a:endParaRPr lang="ru-RU" sz="8000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8000" b="1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</a:t>
                      </a:r>
                      <a:r>
                        <a:rPr lang="ru-RU" sz="8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r>
                        <a:rPr lang="ru-RU" sz="80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</a:t>
                      </a:r>
                      <a:r>
                        <a:rPr lang="ru-RU" sz="8000" b="1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е</a:t>
                      </a:r>
                      <a:r>
                        <a:rPr lang="ru-RU" sz="8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r>
                        <a:rPr lang="ru-RU" sz="8000" b="1" dirty="0" err="1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</a:t>
                      </a:r>
                      <a:r>
                        <a:rPr lang="ru-RU" sz="8000" b="1" dirty="0" err="1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</a:t>
                      </a:r>
                      <a:r>
                        <a:rPr lang="ru-RU" sz="8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r>
                        <a:rPr lang="ru-RU" sz="8000" b="1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ю</a:t>
                      </a:r>
                      <a:endParaRPr lang="ru-RU" sz="8000" b="1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8000" b="1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</a:t>
                      </a:r>
                      <a:r>
                        <a:rPr lang="ru-RU" sz="8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r>
                        <a:rPr lang="ru-RU" sz="8000" b="1" dirty="0" err="1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б</a:t>
                      </a:r>
                      <a:r>
                        <a:rPr lang="ru-RU" sz="8000" b="1" dirty="0" err="1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у</a:t>
                      </a:r>
                      <a:r>
                        <a:rPr lang="ru-RU" sz="8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r>
                        <a:rPr lang="ru-RU" sz="8000" b="1" dirty="0" err="1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</a:t>
                      </a:r>
                      <a:r>
                        <a:rPr lang="ru-RU" sz="8000" b="1" dirty="0" err="1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</a:t>
                      </a:r>
                      <a:r>
                        <a:rPr lang="ru-RU" sz="8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r>
                        <a:rPr lang="ru-RU" sz="8000" b="1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ю</a:t>
                      </a:r>
                      <a:endParaRPr lang="ru-RU" sz="8000" b="1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98779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7" y="116632"/>
            <a:ext cx="4728525" cy="35180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83686084"/>
              </p:ext>
            </p:extLst>
          </p:nvPr>
        </p:nvGraphicFramePr>
        <p:xfrm>
          <a:off x="1619672" y="4221088"/>
          <a:ext cx="6096000" cy="1310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24000"/>
                <a:gridCol w="1524000"/>
                <a:gridCol w="1524000"/>
                <a:gridCol w="1524000"/>
              </a:tblGrid>
              <a:tr h="370840">
                <a:tc>
                  <a:txBody>
                    <a:bodyPr/>
                    <a:lstStyle/>
                    <a:p>
                      <a:endParaRPr lang="ru-RU" sz="8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2123727" y="4221088"/>
            <a:ext cx="639919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8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ё</a:t>
            </a:r>
            <a:endParaRPr lang="ru-RU" sz="8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275855" y="4130500"/>
            <a:ext cx="928459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80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ж</a:t>
            </a:r>
            <a:endParaRPr lang="ru-RU" sz="8000" b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932040" y="4160885"/>
            <a:ext cx="776175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8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</a:t>
            </a:r>
            <a:endParaRPr lang="ru-RU" sz="8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510652" y="4198411"/>
            <a:ext cx="776175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80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к</a:t>
            </a:r>
            <a:endParaRPr lang="ru-RU" sz="8000" b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3131840" y="3861048"/>
            <a:ext cx="0" cy="1872208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051677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260648"/>
            <a:ext cx="5538192" cy="41536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07001359"/>
              </p:ext>
            </p:extLst>
          </p:nvPr>
        </p:nvGraphicFramePr>
        <p:xfrm>
          <a:off x="2987824" y="4941168"/>
          <a:ext cx="3816424" cy="1310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200"/>
                <a:gridCol w="2016224"/>
              </a:tblGrid>
              <a:tr h="370840">
                <a:tc>
                  <a:txBody>
                    <a:bodyPr/>
                    <a:lstStyle/>
                    <a:p>
                      <a:endParaRPr lang="ru-RU" sz="8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3929932" y="4947537"/>
            <a:ext cx="639919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ru-RU" sz="8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ё</a:t>
            </a:r>
            <a:endParaRPr lang="ru-RU" sz="8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932040" y="4947537"/>
            <a:ext cx="928459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80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ж</a:t>
            </a:r>
            <a:endParaRPr lang="ru-RU" sz="8000" b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194834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0"/>
            <a:ext cx="3736824" cy="45365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39905431"/>
              </p:ext>
            </p:extLst>
          </p:nvPr>
        </p:nvGraphicFramePr>
        <p:xfrm>
          <a:off x="1547664" y="4869160"/>
          <a:ext cx="6096000" cy="1310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24000"/>
                <a:gridCol w="1524000"/>
                <a:gridCol w="1524000"/>
                <a:gridCol w="1524000"/>
              </a:tblGrid>
              <a:tr h="370840">
                <a:tc>
                  <a:txBody>
                    <a:bodyPr/>
                    <a:lstStyle/>
                    <a:p>
                      <a:endParaRPr lang="ru-RU" sz="8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2091799" y="4944901"/>
            <a:ext cx="639919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8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ё</a:t>
            </a:r>
            <a:endParaRPr lang="ru-RU" sz="8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347864" y="4860602"/>
            <a:ext cx="760144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80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л</a:t>
            </a:r>
            <a:endParaRPr lang="ru-RU" sz="8000" b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809727" y="4860601"/>
            <a:ext cx="776175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80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к</a:t>
            </a:r>
            <a:endParaRPr lang="ru-RU" sz="8000" b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444208" y="4860602"/>
            <a:ext cx="697627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8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endParaRPr lang="ru-RU" sz="8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4572000" y="4621535"/>
            <a:ext cx="0" cy="1844824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993446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530" y="476672"/>
            <a:ext cx="2586720" cy="27363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64048" y="731802"/>
            <a:ext cx="1685355" cy="18269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3419" y="260648"/>
            <a:ext cx="1907704" cy="19077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8707" y="1986013"/>
            <a:ext cx="1328936" cy="17741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971600" y="4221088"/>
            <a:ext cx="7389844" cy="1323439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r>
              <a:rPr lang="ru-RU" sz="8000" dirty="0" smtClean="0">
                <a:latin typeface="Times New Roman" pitchFamily="18" charset="0"/>
                <a:cs typeface="Times New Roman" pitchFamily="18" charset="0"/>
              </a:rPr>
              <a:t>вед-</a:t>
            </a:r>
            <a:r>
              <a:rPr lang="ru-RU" sz="8000" dirty="0" err="1" smtClean="0">
                <a:latin typeface="Times New Roman" pitchFamily="18" charset="0"/>
                <a:cs typeface="Times New Roman" pitchFamily="18" charset="0"/>
              </a:rPr>
              <a:t>ро</a:t>
            </a:r>
            <a:r>
              <a:rPr lang="ru-RU" sz="8000" dirty="0" smtClean="0">
                <a:latin typeface="Times New Roman" pitchFamily="18" charset="0"/>
                <a:cs typeface="Times New Roman" pitchFamily="18" charset="0"/>
              </a:rPr>
              <a:t>  -   </a:t>
            </a:r>
            <a:r>
              <a:rPr lang="ru-RU" sz="8000" dirty="0" err="1" smtClean="0">
                <a:latin typeface="Times New Roman" pitchFamily="18" charset="0"/>
                <a:cs typeface="Times New Roman" pitchFamily="18" charset="0"/>
              </a:rPr>
              <a:t>вёд-ра</a:t>
            </a:r>
            <a:endParaRPr lang="ru-RU" sz="80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65124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652123"/>
            <a:ext cx="3251275" cy="21675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094" b="22727"/>
          <a:stretch/>
        </p:blipFill>
        <p:spPr bwMode="auto">
          <a:xfrm>
            <a:off x="3779912" y="116632"/>
            <a:ext cx="5022124" cy="3238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755576" y="3933056"/>
            <a:ext cx="7668766" cy="132343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r>
              <a:rPr lang="ru-RU" sz="8000" dirty="0" err="1" smtClean="0">
                <a:latin typeface="Times New Roman" pitchFamily="18" charset="0"/>
                <a:cs typeface="Times New Roman" pitchFamily="18" charset="0"/>
              </a:rPr>
              <a:t>гн</a:t>
            </a:r>
            <a:r>
              <a:rPr lang="ru-RU" sz="8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е</a:t>
            </a:r>
            <a:r>
              <a:rPr lang="ru-RU" sz="8000" dirty="0" err="1" smtClean="0"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sz="8000" dirty="0" smtClean="0">
                <a:latin typeface="Times New Roman" pitchFamily="18" charset="0"/>
                <a:cs typeface="Times New Roman" pitchFamily="18" charset="0"/>
              </a:rPr>
              <a:t>-д</a:t>
            </a:r>
            <a:r>
              <a:rPr lang="ru-RU" sz="8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8000" dirty="0" smtClean="0">
                <a:latin typeface="Times New Roman" pitchFamily="18" charset="0"/>
                <a:cs typeface="Times New Roman" pitchFamily="18" charset="0"/>
              </a:rPr>
              <a:t>  - </a:t>
            </a:r>
            <a:r>
              <a:rPr lang="ru-RU" sz="8000" dirty="0" err="1" smtClean="0">
                <a:latin typeface="Times New Roman" pitchFamily="18" charset="0"/>
                <a:cs typeface="Times New Roman" pitchFamily="18" charset="0"/>
              </a:rPr>
              <a:t>гн</a:t>
            </a:r>
            <a:r>
              <a:rPr lang="ru-RU" sz="8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ё</a:t>
            </a:r>
            <a:r>
              <a:rPr lang="ru-RU" sz="8000" dirty="0" err="1" smtClean="0"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sz="8000" dirty="0" smtClean="0">
                <a:latin typeface="Times New Roman" pitchFamily="18" charset="0"/>
                <a:cs typeface="Times New Roman" pitchFamily="18" charset="0"/>
              </a:rPr>
              <a:t>-д</a:t>
            </a:r>
            <a:r>
              <a:rPr lang="ru-RU" sz="8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endParaRPr lang="ru-RU" sz="8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64185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95934" y="548680"/>
            <a:ext cx="6454499" cy="3600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375" y="1196752"/>
            <a:ext cx="2165988" cy="14439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475656" y="4437112"/>
            <a:ext cx="6537367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8000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sz="8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е</a:t>
            </a:r>
            <a:r>
              <a:rPr lang="ru-RU" sz="8000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р</a:t>
            </a:r>
            <a:r>
              <a:rPr lang="ru-RU" sz="8000" dirty="0" smtClean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80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8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8000" dirty="0" smtClean="0"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ru-RU" sz="8000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sz="8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ё</a:t>
            </a:r>
            <a:r>
              <a:rPr lang="ru-RU" sz="8000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р</a:t>
            </a:r>
            <a:r>
              <a:rPr lang="ru-RU" sz="8000" dirty="0" smtClean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80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8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endParaRPr lang="ru-RU" sz="8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428666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130" b="14976"/>
          <a:stretch/>
        </p:blipFill>
        <p:spPr bwMode="auto">
          <a:xfrm>
            <a:off x="1744783" y="32535"/>
            <a:ext cx="6189812" cy="37997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3" name="Прямая соединительная линия 2"/>
          <p:cNvCxnSpPr/>
          <p:nvPr/>
        </p:nvCxnSpPr>
        <p:spPr>
          <a:xfrm>
            <a:off x="2987824" y="4221088"/>
            <a:ext cx="3240360" cy="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77139924"/>
              </p:ext>
            </p:extLst>
          </p:nvPr>
        </p:nvGraphicFramePr>
        <p:xfrm>
          <a:off x="1560004" y="5013176"/>
          <a:ext cx="6096000" cy="1310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19200"/>
                <a:gridCol w="1219200"/>
                <a:gridCol w="1219200"/>
                <a:gridCol w="1219200"/>
                <a:gridCol w="1219200"/>
              </a:tblGrid>
              <a:tr h="370840">
                <a:tc>
                  <a:txBody>
                    <a:bodyPr/>
                    <a:lstStyle/>
                    <a:p>
                      <a:endParaRPr lang="ru-RU" sz="8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800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</a:t>
                      </a:r>
                      <a:endParaRPr lang="ru-RU" sz="8000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80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й</a:t>
                      </a:r>
                      <a:endParaRPr lang="ru-RU" sz="8000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80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</a:t>
                      </a:r>
                      <a:endParaRPr lang="ru-RU" sz="8000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800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</a:t>
                      </a:r>
                      <a:endParaRPr lang="ru-RU" sz="8000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cxnSp>
        <p:nvCxnSpPr>
          <p:cNvPr id="6" name="Прямая соединительная линия 5"/>
          <p:cNvCxnSpPr/>
          <p:nvPr/>
        </p:nvCxnSpPr>
        <p:spPr>
          <a:xfrm>
            <a:off x="5220072" y="4725144"/>
            <a:ext cx="0" cy="1800200"/>
          </a:xfrm>
          <a:prstGeom prst="line">
            <a:avLst/>
          </a:prstGeom>
          <a:ln w="571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1744783" y="4963524"/>
            <a:ext cx="763351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80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ч</a:t>
            </a:r>
            <a:endParaRPr lang="ru-RU" sz="8000" b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46137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4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116632"/>
            <a:ext cx="5436096" cy="40770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3" name="Прямая соединительная линия 2"/>
          <p:cNvCxnSpPr/>
          <p:nvPr/>
        </p:nvCxnSpPr>
        <p:spPr>
          <a:xfrm>
            <a:off x="2555776" y="4193704"/>
            <a:ext cx="3168352" cy="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03815067"/>
              </p:ext>
            </p:extLst>
          </p:nvPr>
        </p:nvGraphicFramePr>
        <p:xfrm>
          <a:off x="1433736" y="4941168"/>
          <a:ext cx="6096000" cy="1310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19200"/>
                <a:gridCol w="1219200"/>
                <a:gridCol w="1219200"/>
                <a:gridCol w="1219200"/>
                <a:gridCol w="1219200"/>
              </a:tblGrid>
              <a:tr h="370840">
                <a:tc>
                  <a:txBody>
                    <a:bodyPr/>
                    <a:lstStyle/>
                    <a:p>
                      <a:endParaRPr lang="ru-RU" sz="8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</a:t>
                      </a:r>
                      <a:endParaRPr lang="ru-RU" sz="8000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ш</a:t>
                      </a:r>
                      <a:endParaRPr lang="ru-RU" sz="8000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</a:t>
                      </a:r>
                      <a:endParaRPr lang="ru-RU" sz="8000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</a:t>
                      </a:r>
                      <a:endParaRPr lang="ru-RU" sz="8000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cxnSp>
        <p:nvCxnSpPr>
          <p:cNvPr id="6" name="Прямая соединительная линия 5"/>
          <p:cNvCxnSpPr/>
          <p:nvPr/>
        </p:nvCxnSpPr>
        <p:spPr>
          <a:xfrm>
            <a:off x="5076056" y="4797152"/>
            <a:ext cx="0" cy="1656184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1703200" y="4963524"/>
            <a:ext cx="763351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80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ч</a:t>
            </a:r>
            <a:endParaRPr lang="ru-RU" sz="8000" b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04598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373"/>
          <a:stretch/>
        </p:blipFill>
        <p:spPr bwMode="auto">
          <a:xfrm>
            <a:off x="1979712" y="253143"/>
            <a:ext cx="4392488" cy="47709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0" y="4797152"/>
            <a:ext cx="8635249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8000" dirty="0" smtClean="0">
                <a:latin typeface="Times New Roman" pitchFamily="18" charset="0"/>
                <a:cs typeface="Times New Roman" pitchFamily="18" charset="0"/>
              </a:rPr>
              <a:t>У </a:t>
            </a:r>
            <a:r>
              <a:rPr lang="ru-RU" sz="8000" dirty="0" err="1" smtClean="0">
                <a:latin typeface="Times New Roman" pitchFamily="18" charset="0"/>
                <a:cs typeface="Times New Roman" pitchFamily="18" charset="0"/>
              </a:rPr>
              <a:t>Ша</a:t>
            </a:r>
            <a:r>
              <a:rPr lang="ru-RU" sz="8000" dirty="0" smtClean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8000" dirty="0" err="1" smtClean="0">
                <a:latin typeface="Times New Roman" pitchFamily="18" charset="0"/>
                <a:cs typeface="Times New Roman" pitchFamily="18" charset="0"/>
              </a:rPr>
              <a:t>ри</a:t>
            </a:r>
            <a:r>
              <a:rPr lang="ru-RU" sz="8000" dirty="0" smtClean="0">
                <a:latin typeface="Times New Roman" pitchFamily="18" charset="0"/>
                <a:cs typeface="Times New Roman" pitchFamily="18" charset="0"/>
              </a:rPr>
              <a:t>-ка кос-</a:t>
            </a:r>
            <a:r>
              <a:rPr lang="ru-RU" sz="8000" dirty="0" err="1" smtClean="0">
                <a:latin typeface="Times New Roman" pitchFamily="18" charset="0"/>
                <a:cs typeface="Times New Roman" pitchFamily="18" charset="0"/>
              </a:rPr>
              <a:t>ти</a:t>
            </a:r>
            <a:r>
              <a:rPr lang="ru-RU" sz="80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80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209304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0"/>
            <a:ext cx="5162550" cy="5438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6712534"/>
              </p:ext>
            </p:extLst>
          </p:nvPr>
        </p:nvGraphicFramePr>
        <p:xfrm>
          <a:off x="1475656" y="5253355"/>
          <a:ext cx="6096000" cy="1310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32000"/>
                <a:gridCol w="2032000"/>
                <a:gridCol w="20320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80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м</a:t>
                      </a:r>
                      <a:endParaRPr lang="ru-RU" sz="8000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я</a:t>
                      </a:r>
                      <a:endParaRPr lang="ru-RU" sz="8000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5796135" y="5229200"/>
            <a:ext cx="763351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80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ч</a:t>
            </a:r>
            <a:endParaRPr lang="ru-RU" sz="8000" b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336429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34280"/>
            <a:ext cx="5184576" cy="37616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771800" y="4293096"/>
            <a:ext cx="2234586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88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г</a:t>
            </a:r>
            <a:r>
              <a:rPr lang="ru-RU" sz="88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р</a:t>
            </a:r>
            <a:r>
              <a:rPr lang="ru-RU" sz="8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sz="88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ч</a:t>
            </a:r>
            <a:endParaRPr lang="ru-RU" sz="8800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363500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907"/>
          <a:stretch/>
        </p:blipFill>
        <p:spPr bwMode="auto">
          <a:xfrm>
            <a:off x="1547664" y="188641"/>
            <a:ext cx="5400600" cy="34689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331640" y="4869160"/>
            <a:ext cx="6242415" cy="1323439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r>
              <a:rPr lang="ru-RU" sz="8000" dirty="0" err="1" smtClean="0">
                <a:latin typeface="Times New Roman" pitchFamily="18" charset="0"/>
                <a:cs typeface="Times New Roman" pitchFamily="18" charset="0"/>
              </a:rPr>
              <a:t>Чух-чух-чух</a:t>
            </a:r>
            <a:r>
              <a:rPr lang="ru-RU" sz="8000" dirty="0" smtClean="0">
                <a:latin typeface="Times New Roman" pitchFamily="18" charset="0"/>
                <a:cs typeface="Times New Roman" pitchFamily="18" charset="0"/>
              </a:rPr>
              <a:t> !</a:t>
            </a:r>
            <a:endParaRPr lang="ru-RU" sz="8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лилиния 2"/>
          <p:cNvSpPr/>
          <p:nvPr/>
        </p:nvSpPr>
        <p:spPr>
          <a:xfrm>
            <a:off x="25660" y="2899954"/>
            <a:ext cx="9209780" cy="1267097"/>
          </a:xfrm>
          <a:custGeom>
            <a:avLst/>
            <a:gdLst>
              <a:gd name="connsiteX0" fmla="*/ 1019369 w 9209780"/>
              <a:gd name="connsiteY0" fmla="*/ 666206 h 1267097"/>
              <a:gd name="connsiteX1" fmla="*/ 954054 w 9209780"/>
              <a:gd name="connsiteY1" fmla="*/ 640080 h 1267097"/>
              <a:gd name="connsiteX2" fmla="*/ 875677 w 9209780"/>
              <a:gd name="connsiteY2" fmla="*/ 587829 h 1267097"/>
              <a:gd name="connsiteX3" fmla="*/ 771174 w 9209780"/>
              <a:gd name="connsiteY3" fmla="*/ 561703 h 1267097"/>
              <a:gd name="connsiteX4" fmla="*/ 666671 w 9209780"/>
              <a:gd name="connsiteY4" fmla="*/ 470263 h 1267097"/>
              <a:gd name="connsiteX5" fmla="*/ 640546 w 9209780"/>
              <a:gd name="connsiteY5" fmla="*/ 391886 h 1267097"/>
              <a:gd name="connsiteX6" fmla="*/ 627483 w 9209780"/>
              <a:gd name="connsiteY6" fmla="*/ 352697 h 1267097"/>
              <a:gd name="connsiteX7" fmla="*/ 640546 w 9209780"/>
              <a:gd name="connsiteY7" fmla="*/ 313509 h 1267097"/>
              <a:gd name="connsiteX8" fmla="*/ 679734 w 9209780"/>
              <a:gd name="connsiteY8" fmla="*/ 300446 h 1267097"/>
              <a:gd name="connsiteX9" fmla="*/ 758111 w 9209780"/>
              <a:gd name="connsiteY9" fmla="*/ 261257 h 1267097"/>
              <a:gd name="connsiteX10" fmla="*/ 940991 w 9209780"/>
              <a:gd name="connsiteY10" fmla="*/ 287383 h 1267097"/>
              <a:gd name="connsiteX11" fmla="*/ 993243 w 9209780"/>
              <a:gd name="connsiteY11" fmla="*/ 313509 h 1267097"/>
              <a:gd name="connsiteX12" fmla="*/ 1019369 w 9209780"/>
              <a:gd name="connsiteY12" fmla="*/ 352697 h 1267097"/>
              <a:gd name="connsiteX13" fmla="*/ 1045494 w 9209780"/>
              <a:gd name="connsiteY13" fmla="*/ 470263 h 1267097"/>
              <a:gd name="connsiteX14" fmla="*/ 1071620 w 9209780"/>
              <a:gd name="connsiteY14" fmla="*/ 522515 h 1267097"/>
              <a:gd name="connsiteX15" fmla="*/ 1097746 w 9209780"/>
              <a:gd name="connsiteY15" fmla="*/ 613955 h 1267097"/>
              <a:gd name="connsiteX16" fmla="*/ 1110809 w 9209780"/>
              <a:gd name="connsiteY16" fmla="*/ 653143 h 1267097"/>
              <a:gd name="connsiteX17" fmla="*/ 1097746 w 9209780"/>
              <a:gd name="connsiteY17" fmla="*/ 757646 h 1267097"/>
              <a:gd name="connsiteX18" fmla="*/ 1058557 w 9209780"/>
              <a:gd name="connsiteY18" fmla="*/ 770709 h 1267097"/>
              <a:gd name="connsiteX19" fmla="*/ 1032431 w 9209780"/>
              <a:gd name="connsiteY19" fmla="*/ 809897 h 1267097"/>
              <a:gd name="connsiteX20" fmla="*/ 1058557 w 9209780"/>
              <a:gd name="connsiteY20" fmla="*/ 901337 h 1267097"/>
              <a:gd name="connsiteX21" fmla="*/ 1136934 w 9209780"/>
              <a:gd name="connsiteY21" fmla="*/ 927463 h 1267097"/>
              <a:gd name="connsiteX22" fmla="*/ 1659449 w 9209780"/>
              <a:gd name="connsiteY22" fmla="*/ 849086 h 1267097"/>
              <a:gd name="connsiteX23" fmla="*/ 1685574 w 9209780"/>
              <a:gd name="connsiteY23" fmla="*/ 809897 h 1267097"/>
              <a:gd name="connsiteX24" fmla="*/ 1698637 w 9209780"/>
              <a:gd name="connsiteY24" fmla="*/ 757646 h 1267097"/>
              <a:gd name="connsiteX25" fmla="*/ 1724763 w 9209780"/>
              <a:gd name="connsiteY25" fmla="*/ 679269 h 1267097"/>
              <a:gd name="connsiteX26" fmla="*/ 1711700 w 9209780"/>
              <a:gd name="connsiteY26" fmla="*/ 535577 h 1267097"/>
              <a:gd name="connsiteX27" fmla="*/ 1698637 w 9209780"/>
              <a:gd name="connsiteY27" fmla="*/ 496389 h 1267097"/>
              <a:gd name="connsiteX28" fmla="*/ 1659449 w 9209780"/>
              <a:gd name="connsiteY28" fmla="*/ 483326 h 1267097"/>
              <a:gd name="connsiteX29" fmla="*/ 1515757 w 9209780"/>
              <a:gd name="connsiteY29" fmla="*/ 535577 h 1267097"/>
              <a:gd name="connsiteX30" fmla="*/ 1502694 w 9209780"/>
              <a:gd name="connsiteY30" fmla="*/ 574766 h 1267097"/>
              <a:gd name="connsiteX31" fmla="*/ 1528820 w 9209780"/>
              <a:gd name="connsiteY31" fmla="*/ 862149 h 1267097"/>
              <a:gd name="connsiteX32" fmla="*/ 1672511 w 9209780"/>
              <a:gd name="connsiteY32" fmla="*/ 979715 h 1267097"/>
              <a:gd name="connsiteX33" fmla="*/ 1724763 w 9209780"/>
              <a:gd name="connsiteY33" fmla="*/ 1018903 h 1267097"/>
              <a:gd name="connsiteX34" fmla="*/ 1803140 w 9209780"/>
              <a:gd name="connsiteY34" fmla="*/ 1031966 h 1267097"/>
              <a:gd name="connsiteX35" fmla="*/ 2456283 w 9209780"/>
              <a:gd name="connsiteY35" fmla="*/ 1045029 h 1267097"/>
              <a:gd name="connsiteX36" fmla="*/ 2521597 w 9209780"/>
              <a:gd name="connsiteY36" fmla="*/ 1136469 h 1267097"/>
              <a:gd name="connsiteX37" fmla="*/ 2273403 w 9209780"/>
              <a:gd name="connsiteY37" fmla="*/ 1123406 h 1267097"/>
              <a:gd name="connsiteX38" fmla="*/ 2208089 w 9209780"/>
              <a:gd name="connsiteY38" fmla="*/ 1045029 h 1267097"/>
              <a:gd name="connsiteX39" fmla="*/ 2168900 w 9209780"/>
              <a:gd name="connsiteY39" fmla="*/ 992777 h 1267097"/>
              <a:gd name="connsiteX40" fmla="*/ 2142774 w 9209780"/>
              <a:gd name="connsiteY40" fmla="*/ 953589 h 1267097"/>
              <a:gd name="connsiteX41" fmla="*/ 2155837 w 9209780"/>
              <a:gd name="connsiteY41" fmla="*/ 888275 h 1267097"/>
              <a:gd name="connsiteX42" fmla="*/ 2195026 w 9209780"/>
              <a:gd name="connsiteY42" fmla="*/ 862149 h 1267097"/>
              <a:gd name="connsiteX43" fmla="*/ 2299529 w 9209780"/>
              <a:gd name="connsiteY43" fmla="*/ 836023 h 1267097"/>
              <a:gd name="connsiteX44" fmla="*/ 2338717 w 9209780"/>
              <a:gd name="connsiteY44" fmla="*/ 822960 h 1267097"/>
              <a:gd name="connsiteX45" fmla="*/ 2822043 w 9209780"/>
              <a:gd name="connsiteY45" fmla="*/ 836023 h 1267097"/>
              <a:gd name="connsiteX46" fmla="*/ 2874294 w 9209780"/>
              <a:gd name="connsiteY46" fmla="*/ 901337 h 1267097"/>
              <a:gd name="connsiteX47" fmla="*/ 2887357 w 9209780"/>
              <a:gd name="connsiteY47" fmla="*/ 953589 h 1267097"/>
              <a:gd name="connsiteX48" fmla="*/ 2926546 w 9209780"/>
              <a:gd name="connsiteY48" fmla="*/ 966652 h 1267097"/>
              <a:gd name="connsiteX49" fmla="*/ 2965734 w 9209780"/>
              <a:gd name="connsiteY49" fmla="*/ 992777 h 1267097"/>
              <a:gd name="connsiteX50" fmla="*/ 3435997 w 9209780"/>
              <a:gd name="connsiteY50" fmla="*/ 966652 h 1267097"/>
              <a:gd name="connsiteX51" fmla="*/ 3475186 w 9209780"/>
              <a:gd name="connsiteY51" fmla="*/ 940526 h 1267097"/>
              <a:gd name="connsiteX52" fmla="*/ 3462123 w 9209780"/>
              <a:gd name="connsiteY52" fmla="*/ 770709 h 1267097"/>
              <a:gd name="connsiteX53" fmla="*/ 3292306 w 9209780"/>
              <a:gd name="connsiteY53" fmla="*/ 783772 h 1267097"/>
              <a:gd name="connsiteX54" fmla="*/ 3266180 w 9209780"/>
              <a:gd name="connsiteY54" fmla="*/ 822960 h 1267097"/>
              <a:gd name="connsiteX55" fmla="*/ 3253117 w 9209780"/>
              <a:gd name="connsiteY55" fmla="*/ 875212 h 1267097"/>
              <a:gd name="connsiteX56" fmla="*/ 3213929 w 9209780"/>
              <a:gd name="connsiteY56" fmla="*/ 927463 h 1267097"/>
              <a:gd name="connsiteX57" fmla="*/ 3187803 w 9209780"/>
              <a:gd name="connsiteY57" fmla="*/ 979715 h 1267097"/>
              <a:gd name="connsiteX58" fmla="*/ 3240054 w 9209780"/>
              <a:gd name="connsiteY58" fmla="*/ 1175657 h 1267097"/>
              <a:gd name="connsiteX59" fmla="*/ 3279243 w 9209780"/>
              <a:gd name="connsiteY59" fmla="*/ 1227909 h 1267097"/>
              <a:gd name="connsiteX60" fmla="*/ 3357620 w 9209780"/>
              <a:gd name="connsiteY60" fmla="*/ 1254035 h 1267097"/>
              <a:gd name="connsiteX61" fmla="*/ 3501311 w 9209780"/>
              <a:gd name="connsiteY61" fmla="*/ 1240972 h 1267097"/>
              <a:gd name="connsiteX62" fmla="*/ 3553563 w 9209780"/>
              <a:gd name="connsiteY62" fmla="*/ 1214846 h 1267097"/>
              <a:gd name="connsiteX63" fmla="*/ 3618877 w 9209780"/>
              <a:gd name="connsiteY63" fmla="*/ 1201783 h 1267097"/>
              <a:gd name="connsiteX64" fmla="*/ 3697254 w 9209780"/>
              <a:gd name="connsiteY64" fmla="*/ 1175657 h 1267097"/>
              <a:gd name="connsiteX65" fmla="*/ 3775631 w 9209780"/>
              <a:gd name="connsiteY65" fmla="*/ 1123406 h 1267097"/>
              <a:gd name="connsiteX66" fmla="*/ 3814820 w 9209780"/>
              <a:gd name="connsiteY66" fmla="*/ 1058092 h 1267097"/>
              <a:gd name="connsiteX67" fmla="*/ 3932386 w 9209780"/>
              <a:gd name="connsiteY67" fmla="*/ 1005840 h 1267097"/>
              <a:gd name="connsiteX68" fmla="*/ 3971574 w 9209780"/>
              <a:gd name="connsiteY68" fmla="*/ 992777 h 1267097"/>
              <a:gd name="connsiteX69" fmla="*/ 4128329 w 9209780"/>
              <a:gd name="connsiteY69" fmla="*/ 1005840 h 1267097"/>
              <a:gd name="connsiteX70" fmla="*/ 4167517 w 9209780"/>
              <a:gd name="connsiteY70" fmla="*/ 1018903 h 1267097"/>
              <a:gd name="connsiteX71" fmla="*/ 4206706 w 9209780"/>
              <a:gd name="connsiteY71" fmla="*/ 1058092 h 1267097"/>
              <a:gd name="connsiteX72" fmla="*/ 4141391 w 9209780"/>
              <a:gd name="connsiteY72" fmla="*/ 1201783 h 1267097"/>
              <a:gd name="connsiteX73" fmla="*/ 4102203 w 9209780"/>
              <a:gd name="connsiteY73" fmla="*/ 1240972 h 1267097"/>
              <a:gd name="connsiteX74" fmla="*/ 3971574 w 9209780"/>
              <a:gd name="connsiteY74" fmla="*/ 1267097 h 1267097"/>
              <a:gd name="connsiteX75" fmla="*/ 3867071 w 9209780"/>
              <a:gd name="connsiteY75" fmla="*/ 1162595 h 1267097"/>
              <a:gd name="connsiteX76" fmla="*/ 3827883 w 9209780"/>
              <a:gd name="connsiteY76" fmla="*/ 1149532 h 1267097"/>
              <a:gd name="connsiteX77" fmla="*/ 3775631 w 9209780"/>
              <a:gd name="connsiteY77" fmla="*/ 1018903 h 1267097"/>
              <a:gd name="connsiteX78" fmla="*/ 3814820 w 9209780"/>
              <a:gd name="connsiteY78" fmla="*/ 1005840 h 1267097"/>
              <a:gd name="connsiteX79" fmla="*/ 4324271 w 9209780"/>
              <a:gd name="connsiteY79" fmla="*/ 1018903 h 1267097"/>
              <a:gd name="connsiteX80" fmla="*/ 4363460 w 9209780"/>
              <a:gd name="connsiteY80" fmla="*/ 1031966 h 1267097"/>
              <a:gd name="connsiteX81" fmla="*/ 4454900 w 9209780"/>
              <a:gd name="connsiteY81" fmla="*/ 1097280 h 1267097"/>
              <a:gd name="connsiteX82" fmla="*/ 4520214 w 9209780"/>
              <a:gd name="connsiteY82" fmla="*/ 1123406 h 1267097"/>
              <a:gd name="connsiteX83" fmla="*/ 4572466 w 9209780"/>
              <a:gd name="connsiteY83" fmla="*/ 1162595 h 1267097"/>
              <a:gd name="connsiteX84" fmla="*/ 4624717 w 9209780"/>
              <a:gd name="connsiteY84" fmla="*/ 1175657 h 1267097"/>
              <a:gd name="connsiteX85" fmla="*/ 4663906 w 9209780"/>
              <a:gd name="connsiteY85" fmla="*/ 1188720 h 1267097"/>
              <a:gd name="connsiteX86" fmla="*/ 4951289 w 9209780"/>
              <a:gd name="connsiteY86" fmla="*/ 1136469 h 1267097"/>
              <a:gd name="connsiteX87" fmla="*/ 4964351 w 9209780"/>
              <a:gd name="connsiteY87" fmla="*/ 1084217 h 1267097"/>
              <a:gd name="connsiteX88" fmla="*/ 4951289 w 9209780"/>
              <a:gd name="connsiteY88" fmla="*/ 836023 h 1267097"/>
              <a:gd name="connsiteX89" fmla="*/ 4872911 w 9209780"/>
              <a:gd name="connsiteY89" fmla="*/ 809897 h 1267097"/>
              <a:gd name="connsiteX90" fmla="*/ 4768409 w 9209780"/>
              <a:gd name="connsiteY90" fmla="*/ 836023 h 1267097"/>
              <a:gd name="connsiteX91" fmla="*/ 4729220 w 9209780"/>
              <a:gd name="connsiteY91" fmla="*/ 849086 h 1267097"/>
              <a:gd name="connsiteX92" fmla="*/ 4716157 w 9209780"/>
              <a:gd name="connsiteY92" fmla="*/ 888275 h 1267097"/>
              <a:gd name="connsiteX93" fmla="*/ 4703094 w 9209780"/>
              <a:gd name="connsiteY93" fmla="*/ 953589 h 1267097"/>
              <a:gd name="connsiteX94" fmla="*/ 4716157 w 9209780"/>
              <a:gd name="connsiteY94" fmla="*/ 1031966 h 1267097"/>
              <a:gd name="connsiteX95" fmla="*/ 4755346 w 9209780"/>
              <a:gd name="connsiteY95" fmla="*/ 1045029 h 1267097"/>
              <a:gd name="connsiteX96" fmla="*/ 4807597 w 9209780"/>
              <a:gd name="connsiteY96" fmla="*/ 1097280 h 1267097"/>
              <a:gd name="connsiteX97" fmla="*/ 4951289 w 9209780"/>
              <a:gd name="connsiteY97" fmla="*/ 1175657 h 1267097"/>
              <a:gd name="connsiteX98" fmla="*/ 5016603 w 9209780"/>
              <a:gd name="connsiteY98" fmla="*/ 1214846 h 1267097"/>
              <a:gd name="connsiteX99" fmla="*/ 5068854 w 9209780"/>
              <a:gd name="connsiteY99" fmla="*/ 1227909 h 1267097"/>
              <a:gd name="connsiteX100" fmla="*/ 5108043 w 9209780"/>
              <a:gd name="connsiteY100" fmla="*/ 1240972 h 1267097"/>
              <a:gd name="connsiteX101" fmla="*/ 5369300 w 9209780"/>
              <a:gd name="connsiteY101" fmla="*/ 1201783 h 1267097"/>
              <a:gd name="connsiteX102" fmla="*/ 5408489 w 9209780"/>
              <a:gd name="connsiteY102" fmla="*/ 1162595 h 1267097"/>
              <a:gd name="connsiteX103" fmla="*/ 5447677 w 9209780"/>
              <a:gd name="connsiteY103" fmla="*/ 1136469 h 1267097"/>
              <a:gd name="connsiteX104" fmla="*/ 5460740 w 9209780"/>
              <a:gd name="connsiteY104" fmla="*/ 1071155 h 1267097"/>
              <a:gd name="connsiteX105" fmla="*/ 5512991 w 9209780"/>
              <a:gd name="connsiteY105" fmla="*/ 992777 h 1267097"/>
              <a:gd name="connsiteX106" fmla="*/ 5526054 w 9209780"/>
              <a:gd name="connsiteY106" fmla="*/ 953589 h 1267097"/>
              <a:gd name="connsiteX107" fmla="*/ 5643620 w 9209780"/>
              <a:gd name="connsiteY107" fmla="*/ 914400 h 1267097"/>
              <a:gd name="connsiteX108" fmla="*/ 5826500 w 9209780"/>
              <a:gd name="connsiteY108" fmla="*/ 940526 h 1267097"/>
              <a:gd name="connsiteX109" fmla="*/ 5865689 w 9209780"/>
              <a:gd name="connsiteY109" fmla="*/ 1084217 h 1267097"/>
              <a:gd name="connsiteX110" fmla="*/ 5839563 w 9209780"/>
              <a:gd name="connsiteY110" fmla="*/ 1123406 h 1267097"/>
              <a:gd name="connsiteX111" fmla="*/ 5787311 w 9209780"/>
              <a:gd name="connsiteY111" fmla="*/ 1136469 h 1267097"/>
              <a:gd name="connsiteX112" fmla="*/ 5748123 w 9209780"/>
              <a:gd name="connsiteY112" fmla="*/ 1149532 h 1267097"/>
              <a:gd name="connsiteX113" fmla="*/ 5695871 w 9209780"/>
              <a:gd name="connsiteY113" fmla="*/ 1136469 h 1267097"/>
              <a:gd name="connsiteX114" fmla="*/ 5682809 w 9209780"/>
              <a:gd name="connsiteY114" fmla="*/ 1084217 h 1267097"/>
              <a:gd name="connsiteX115" fmla="*/ 5617494 w 9209780"/>
              <a:gd name="connsiteY115" fmla="*/ 992777 h 1267097"/>
              <a:gd name="connsiteX116" fmla="*/ 5604431 w 9209780"/>
              <a:gd name="connsiteY116" fmla="*/ 953589 h 1267097"/>
              <a:gd name="connsiteX117" fmla="*/ 5695871 w 9209780"/>
              <a:gd name="connsiteY117" fmla="*/ 888275 h 1267097"/>
              <a:gd name="connsiteX118" fmla="*/ 5748123 w 9209780"/>
              <a:gd name="connsiteY118" fmla="*/ 862149 h 1267097"/>
              <a:gd name="connsiteX119" fmla="*/ 5839563 w 9209780"/>
              <a:gd name="connsiteY119" fmla="*/ 836023 h 1267097"/>
              <a:gd name="connsiteX120" fmla="*/ 5983254 w 9209780"/>
              <a:gd name="connsiteY120" fmla="*/ 849086 h 1267097"/>
              <a:gd name="connsiteX121" fmla="*/ 6087757 w 9209780"/>
              <a:gd name="connsiteY121" fmla="*/ 901337 h 1267097"/>
              <a:gd name="connsiteX122" fmla="*/ 6126946 w 9209780"/>
              <a:gd name="connsiteY122" fmla="*/ 914400 h 1267097"/>
              <a:gd name="connsiteX123" fmla="*/ 6309826 w 9209780"/>
              <a:gd name="connsiteY123" fmla="*/ 979715 h 1267097"/>
              <a:gd name="connsiteX124" fmla="*/ 6414329 w 9209780"/>
              <a:gd name="connsiteY124" fmla="*/ 992777 h 1267097"/>
              <a:gd name="connsiteX125" fmla="*/ 6989094 w 9209780"/>
              <a:gd name="connsiteY125" fmla="*/ 979715 h 1267097"/>
              <a:gd name="connsiteX126" fmla="*/ 7106660 w 9209780"/>
              <a:gd name="connsiteY126" fmla="*/ 914400 h 1267097"/>
              <a:gd name="connsiteX127" fmla="*/ 7080534 w 9209780"/>
              <a:gd name="connsiteY127" fmla="*/ 705395 h 1267097"/>
              <a:gd name="connsiteX128" fmla="*/ 7067471 w 9209780"/>
              <a:gd name="connsiteY128" fmla="*/ 666206 h 1267097"/>
              <a:gd name="connsiteX129" fmla="*/ 6949906 w 9209780"/>
              <a:gd name="connsiteY129" fmla="*/ 627017 h 1267097"/>
              <a:gd name="connsiteX130" fmla="*/ 6845403 w 9209780"/>
              <a:gd name="connsiteY130" fmla="*/ 587829 h 1267097"/>
              <a:gd name="connsiteX131" fmla="*/ 6688649 w 9209780"/>
              <a:gd name="connsiteY131" fmla="*/ 600892 h 1267097"/>
              <a:gd name="connsiteX132" fmla="*/ 6662523 w 9209780"/>
              <a:gd name="connsiteY132" fmla="*/ 679269 h 1267097"/>
              <a:gd name="connsiteX133" fmla="*/ 6675586 w 9209780"/>
              <a:gd name="connsiteY133" fmla="*/ 744583 h 1267097"/>
              <a:gd name="connsiteX134" fmla="*/ 6819277 w 9209780"/>
              <a:gd name="connsiteY134" fmla="*/ 822960 h 1267097"/>
              <a:gd name="connsiteX135" fmla="*/ 7145849 w 9209780"/>
              <a:gd name="connsiteY135" fmla="*/ 796835 h 1267097"/>
              <a:gd name="connsiteX136" fmla="*/ 7171974 w 9209780"/>
              <a:gd name="connsiteY136" fmla="*/ 744583 h 1267097"/>
              <a:gd name="connsiteX137" fmla="*/ 7224226 w 9209780"/>
              <a:gd name="connsiteY137" fmla="*/ 666206 h 1267097"/>
              <a:gd name="connsiteX138" fmla="*/ 7263414 w 9209780"/>
              <a:gd name="connsiteY138" fmla="*/ 574766 h 1267097"/>
              <a:gd name="connsiteX139" fmla="*/ 7276477 w 9209780"/>
              <a:gd name="connsiteY139" fmla="*/ 391886 h 1267097"/>
              <a:gd name="connsiteX140" fmla="*/ 7224226 w 9209780"/>
              <a:gd name="connsiteY140" fmla="*/ 287383 h 1267097"/>
              <a:gd name="connsiteX141" fmla="*/ 7158911 w 9209780"/>
              <a:gd name="connsiteY141" fmla="*/ 300446 h 1267097"/>
              <a:gd name="connsiteX142" fmla="*/ 7237289 w 9209780"/>
              <a:gd name="connsiteY142" fmla="*/ 313509 h 1267097"/>
              <a:gd name="connsiteX143" fmla="*/ 7341791 w 9209780"/>
              <a:gd name="connsiteY143" fmla="*/ 326572 h 1267097"/>
              <a:gd name="connsiteX144" fmla="*/ 8125563 w 9209780"/>
              <a:gd name="connsiteY144" fmla="*/ 313509 h 1267097"/>
              <a:gd name="connsiteX145" fmla="*/ 8164751 w 9209780"/>
              <a:gd name="connsiteY145" fmla="*/ 235132 h 1267097"/>
              <a:gd name="connsiteX146" fmla="*/ 8203940 w 9209780"/>
              <a:gd name="connsiteY146" fmla="*/ 209006 h 1267097"/>
              <a:gd name="connsiteX147" fmla="*/ 8243129 w 9209780"/>
              <a:gd name="connsiteY147" fmla="*/ 248195 h 1267097"/>
              <a:gd name="connsiteX148" fmla="*/ 8269254 w 9209780"/>
              <a:gd name="connsiteY148" fmla="*/ 313509 h 1267097"/>
              <a:gd name="connsiteX149" fmla="*/ 8308443 w 9209780"/>
              <a:gd name="connsiteY149" fmla="*/ 365760 h 1267097"/>
              <a:gd name="connsiteX150" fmla="*/ 8308443 w 9209780"/>
              <a:gd name="connsiteY150" fmla="*/ 509452 h 1267097"/>
              <a:gd name="connsiteX151" fmla="*/ 8190877 w 9209780"/>
              <a:gd name="connsiteY151" fmla="*/ 548640 h 1267097"/>
              <a:gd name="connsiteX152" fmla="*/ 8047186 w 9209780"/>
              <a:gd name="connsiteY152" fmla="*/ 483326 h 1267097"/>
              <a:gd name="connsiteX153" fmla="*/ 8073311 w 9209780"/>
              <a:gd name="connsiteY153" fmla="*/ 444137 h 1267097"/>
              <a:gd name="connsiteX154" fmla="*/ 8439071 w 9209780"/>
              <a:gd name="connsiteY154" fmla="*/ 457200 h 1267097"/>
              <a:gd name="connsiteX155" fmla="*/ 8478260 w 9209780"/>
              <a:gd name="connsiteY155" fmla="*/ 483326 h 1267097"/>
              <a:gd name="connsiteX156" fmla="*/ 8491323 w 9209780"/>
              <a:gd name="connsiteY156" fmla="*/ 613955 h 1267097"/>
              <a:gd name="connsiteX157" fmla="*/ 8530511 w 9209780"/>
              <a:gd name="connsiteY157" fmla="*/ 653143 h 1267097"/>
              <a:gd name="connsiteX158" fmla="*/ 8556637 w 9209780"/>
              <a:gd name="connsiteY158" fmla="*/ 705395 h 1267097"/>
              <a:gd name="connsiteX159" fmla="*/ 8543574 w 9209780"/>
              <a:gd name="connsiteY159" fmla="*/ 744583 h 1267097"/>
              <a:gd name="connsiteX160" fmla="*/ 8504386 w 9209780"/>
              <a:gd name="connsiteY160" fmla="*/ 757646 h 1267097"/>
              <a:gd name="connsiteX161" fmla="*/ 8543574 w 9209780"/>
              <a:gd name="connsiteY161" fmla="*/ 705395 h 1267097"/>
              <a:gd name="connsiteX162" fmla="*/ 8661140 w 9209780"/>
              <a:gd name="connsiteY162" fmla="*/ 640080 h 1267097"/>
              <a:gd name="connsiteX163" fmla="*/ 8739517 w 9209780"/>
              <a:gd name="connsiteY163" fmla="*/ 600892 h 1267097"/>
              <a:gd name="connsiteX164" fmla="*/ 8935460 w 9209780"/>
              <a:gd name="connsiteY164" fmla="*/ 574766 h 1267097"/>
              <a:gd name="connsiteX165" fmla="*/ 9209780 w 9209780"/>
              <a:gd name="connsiteY165" fmla="*/ 561703 h 1267097"/>
              <a:gd name="connsiteX166" fmla="*/ 9092214 w 9209780"/>
              <a:gd name="connsiteY166" fmla="*/ 483326 h 1267097"/>
              <a:gd name="connsiteX167" fmla="*/ 9039963 w 9209780"/>
              <a:gd name="connsiteY167" fmla="*/ 444137 h 1267097"/>
              <a:gd name="connsiteX168" fmla="*/ 9000774 w 9209780"/>
              <a:gd name="connsiteY168" fmla="*/ 352697 h 1267097"/>
              <a:gd name="connsiteX169" fmla="*/ 8961586 w 9209780"/>
              <a:gd name="connsiteY169" fmla="*/ 274320 h 1267097"/>
              <a:gd name="connsiteX170" fmla="*/ 8948523 w 9209780"/>
              <a:gd name="connsiteY170" fmla="*/ 65315 h 1267097"/>
              <a:gd name="connsiteX171" fmla="*/ 8935460 w 9209780"/>
              <a:gd name="connsiteY171" fmla="*/ 13063 h 1267097"/>
              <a:gd name="connsiteX172" fmla="*/ 8896271 w 9209780"/>
              <a:gd name="connsiteY172" fmla="*/ 0 h 1267097"/>
              <a:gd name="connsiteX173" fmla="*/ 8739517 w 9209780"/>
              <a:gd name="connsiteY173" fmla="*/ 13063 h 1267097"/>
              <a:gd name="connsiteX174" fmla="*/ 8674203 w 9209780"/>
              <a:gd name="connsiteY174" fmla="*/ 26126 h 1267097"/>
              <a:gd name="connsiteX175" fmla="*/ 8621951 w 9209780"/>
              <a:gd name="connsiteY175" fmla="*/ 117566 h 1267097"/>
              <a:gd name="connsiteX176" fmla="*/ 8648077 w 9209780"/>
              <a:gd name="connsiteY176" fmla="*/ 222069 h 1267097"/>
              <a:gd name="connsiteX177" fmla="*/ 8713391 w 9209780"/>
              <a:gd name="connsiteY177" fmla="*/ 352697 h 1267097"/>
              <a:gd name="connsiteX178" fmla="*/ 8687266 w 9209780"/>
              <a:gd name="connsiteY178" fmla="*/ 470263 h 1267097"/>
              <a:gd name="connsiteX179" fmla="*/ 8595826 w 9209780"/>
              <a:gd name="connsiteY179" fmla="*/ 496389 h 1267097"/>
              <a:gd name="connsiteX180" fmla="*/ 8465197 w 9209780"/>
              <a:gd name="connsiteY180" fmla="*/ 522515 h 1267097"/>
              <a:gd name="connsiteX181" fmla="*/ 8412946 w 9209780"/>
              <a:gd name="connsiteY181" fmla="*/ 535577 h 1267097"/>
              <a:gd name="connsiteX182" fmla="*/ 8347631 w 9209780"/>
              <a:gd name="connsiteY182" fmla="*/ 574766 h 1267097"/>
              <a:gd name="connsiteX183" fmla="*/ 8295380 w 9209780"/>
              <a:gd name="connsiteY183" fmla="*/ 600892 h 1267097"/>
              <a:gd name="connsiteX184" fmla="*/ 8282317 w 9209780"/>
              <a:gd name="connsiteY184" fmla="*/ 653143 h 1267097"/>
              <a:gd name="connsiteX185" fmla="*/ 8269254 w 9209780"/>
              <a:gd name="connsiteY185" fmla="*/ 875212 h 1267097"/>
              <a:gd name="connsiteX186" fmla="*/ 8256191 w 9209780"/>
              <a:gd name="connsiteY186" fmla="*/ 940526 h 1267097"/>
              <a:gd name="connsiteX187" fmla="*/ 8203940 w 9209780"/>
              <a:gd name="connsiteY187" fmla="*/ 966652 h 1267097"/>
              <a:gd name="connsiteX188" fmla="*/ 7237289 w 9209780"/>
              <a:gd name="connsiteY188" fmla="*/ 979715 h 1267097"/>
              <a:gd name="connsiteX189" fmla="*/ 7198100 w 9209780"/>
              <a:gd name="connsiteY189" fmla="*/ 992777 h 1267097"/>
              <a:gd name="connsiteX190" fmla="*/ 7132786 w 9209780"/>
              <a:gd name="connsiteY190" fmla="*/ 1005840 h 1267097"/>
              <a:gd name="connsiteX191" fmla="*/ 6976031 w 9209780"/>
              <a:gd name="connsiteY191" fmla="*/ 1058092 h 1267097"/>
              <a:gd name="connsiteX192" fmla="*/ 6806214 w 9209780"/>
              <a:gd name="connsiteY192" fmla="*/ 1123406 h 1267097"/>
              <a:gd name="connsiteX193" fmla="*/ 6688649 w 9209780"/>
              <a:gd name="connsiteY193" fmla="*/ 1149532 h 1267097"/>
              <a:gd name="connsiteX194" fmla="*/ 6061631 w 9209780"/>
              <a:gd name="connsiteY194" fmla="*/ 1136469 h 1267097"/>
              <a:gd name="connsiteX195" fmla="*/ 5970191 w 9209780"/>
              <a:gd name="connsiteY195" fmla="*/ 1018903 h 1267097"/>
              <a:gd name="connsiteX196" fmla="*/ 5904877 w 9209780"/>
              <a:gd name="connsiteY196" fmla="*/ 953589 h 1267097"/>
              <a:gd name="connsiteX197" fmla="*/ 5852626 w 9209780"/>
              <a:gd name="connsiteY197" fmla="*/ 914400 h 1267097"/>
              <a:gd name="connsiteX198" fmla="*/ 5669746 w 9209780"/>
              <a:gd name="connsiteY198" fmla="*/ 875212 h 1267097"/>
              <a:gd name="connsiteX199" fmla="*/ 5617494 w 9209780"/>
              <a:gd name="connsiteY199" fmla="*/ 849086 h 1267097"/>
              <a:gd name="connsiteX200" fmla="*/ 5382363 w 9209780"/>
              <a:gd name="connsiteY200" fmla="*/ 862149 h 1267097"/>
              <a:gd name="connsiteX201" fmla="*/ 5290923 w 9209780"/>
              <a:gd name="connsiteY201" fmla="*/ 888275 h 1267097"/>
              <a:gd name="connsiteX202" fmla="*/ 5173357 w 9209780"/>
              <a:gd name="connsiteY202" fmla="*/ 914400 h 1267097"/>
              <a:gd name="connsiteX203" fmla="*/ 5094980 w 9209780"/>
              <a:gd name="connsiteY203" fmla="*/ 953589 h 1267097"/>
              <a:gd name="connsiteX204" fmla="*/ 4977414 w 9209780"/>
              <a:gd name="connsiteY204" fmla="*/ 1018903 h 1267097"/>
              <a:gd name="connsiteX205" fmla="*/ 4742283 w 9209780"/>
              <a:gd name="connsiteY205" fmla="*/ 1005840 h 1267097"/>
              <a:gd name="connsiteX206" fmla="*/ 4598591 w 9209780"/>
              <a:gd name="connsiteY206" fmla="*/ 953589 h 1267097"/>
              <a:gd name="connsiteX207" fmla="*/ 4546340 w 9209780"/>
              <a:gd name="connsiteY207" fmla="*/ 940526 h 1267097"/>
              <a:gd name="connsiteX208" fmla="*/ 4454900 w 9209780"/>
              <a:gd name="connsiteY208" fmla="*/ 914400 h 1267097"/>
              <a:gd name="connsiteX209" fmla="*/ 4376523 w 9209780"/>
              <a:gd name="connsiteY209" fmla="*/ 888275 h 1267097"/>
              <a:gd name="connsiteX210" fmla="*/ 4206706 w 9209780"/>
              <a:gd name="connsiteY210" fmla="*/ 849086 h 1267097"/>
              <a:gd name="connsiteX211" fmla="*/ 3814820 w 9209780"/>
              <a:gd name="connsiteY211" fmla="*/ 875212 h 1267097"/>
              <a:gd name="connsiteX212" fmla="*/ 3762569 w 9209780"/>
              <a:gd name="connsiteY212" fmla="*/ 888275 h 1267097"/>
              <a:gd name="connsiteX213" fmla="*/ 3684191 w 9209780"/>
              <a:gd name="connsiteY213" fmla="*/ 979715 h 1267097"/>
              <a:gd name="connsiteX214" fmla="*/ 3527437 w 9209780"/>
              <a:gd name="connsiteY214" fmla="*/ 1084217 h 1267097"/>
              <a:gd name="connsiteX215" fmla="*/ 3409871 w 9209780"/>
              <a:gd name="connsiteY215" fmla="*/ 1136469 h 1267097"/>
              <a:gd name="connsiteX216" fmla="*/ 3370683 w 9209780"/>
              <a:gd name="connsiteY216" fmla="*/ 1175657 h 1267097"/>
              <a:gd name="connsiteX217" fmla="*/ 3266180 w 9209780"/>
              <a:gd name="connsiteY217" fmla="*/ 1188720 h 1267097"/>
              <a:gd name="connsiteX218" fmla="*/ 2939609 w 9209780"/>
              <a:gd name="connsiteY218" fmla="*/ 1188720 h 1267097"/>
              <a:gd name="connsiteX219" fmla="*/ 2874294 w 9209780"/>
              <a:gd name="connsiteY219" fmla="*/ 1084217 h 1267097"/>
              <a:gd name="connsiteX220" fmla="*/ 2704477 w 9209780"/>
              <a:gd name="connsiteY220" fmla="*/ 849086 h 1267097"/>
              <a:gd name="connsiteX221" fmla="*/ 2599974 w 9209780"/>
              <a:gd name="connsiteY221" fmla="*/ 836023 h 1267097"/>
              <a:gd name="connsiteX222" fmla="*/ 2482409 w 9209780"/>
              <a:gd name="connsiteY222" fmla="*/ 875212 h 1267097"/>
              <a:gd name="connsiteX223" fmla="*/ 2430157 w 9209780"/>
              <a:gd name="connsiteY223" fmla="*/ 901337 h 1267097"/>
              <a:gd name="connsiteX224" fmla="*/ 2390969 w 9209780"/>
              <a:gd name="connsiteY224" fmla="*/ 914400 h 1267097"/>
              <a:gd name="connsiteX225" fmla="*/ 2338717 w 9209780"/>
              <a:gd name="connsiteY225" fmla="*/ 940526 h 1267097"/>
              <a:gd name="connsiteX226" fmla="*/ 2299529 w 9209780"/>
              <a:gd name="connsiteY226" fmla="*/ 966652 h 1267097"/>
              <a:gd name="connsiteX227" fmla="*/ 2208089 w 9209780"/>
              <a:gd name="connsiteY227" fmla="*/ 979715 h 1267097"/>
              <a:gd name="connsiteX228" fmla="*/ 2142774 w 9209780"/>
              <a:gd name="connsiteY228" fmla="*/ 992777 h 1267097"/>
              <a:gd name="connsiteX229" fmla="*/ 1999083 w 9209780"/>
              <a:gd name="connsiteY229" fmla="*/ 953589 h 1267097"/>
              <a:gd name="connsiteX230" fmla="*/ 1959894 w 9209780"/>
              <a:gd name="connsiteY230" fmla="*/ 927463 h 1267097"/>
              <a:gd name="connsiteX231" fmla="*/ 1881517 w 9209780"/>
              <a:gd name="connsiteY231" fmla="*/ 888275 h 1267097"/>
              <a:gd name="connsiteX232" fmla="*/ 1829266 w 9209780"/>
              <a:gd name="connsiteY232" fmla="*/ 836023 h 1267097"/>
              <a:gd name="connsiteX233" fmla="*/ 1750889 w 9209780"/>
              <a:gd name="connsiteY233" fmla="*/ 731520 h 1267097"/>
              <a:gd name="connsiteX234" fmla="*/ 1737826 w 9209780"/>
              <a:gd name="connsiteY234" fmla="*/ 692332 h 1267097"/>
              <a:gd name="connsiteX235" fmla="*/ 1724763 w 9209780"/>
              <a:gd name="connsiteY235" fmla="*/ 613955 h 1267097"/>
              <a:gd name="connsiteX236" fmla="*/ 1685574 w 9209780"/>
              <a:gd name="connsiteY236" fmla="*/ 561703 h 1267097"/>
              <a:gd name="connsiteX237" fmla="*/ 1672511 w 9209780"/>
              <a:gd name="connsiteY237" fmla="*/ 522515 h 1267097"/>
              <a:gd name="connsiteX238" fmla="*/ 1607197 w 9209780"/>
              <a:gd name="connsiteY238" fmla="*/ 509452 h 1267097"/>
              <a:gd name="connsiteX239" fmla="*/ 1293689 w 9209780"/>
              <a:gd name="connsiteY239" fmla="*/ 470263 h 1267097"/>
              <a:gd name="connsiteX240" fmla="*/ 1254500 w 9209780"/>
              <a:gd name="connsiteY240" fmla="*/ 404949 h 1267097"/>
              <a:gd name="connsiteX241" fmla="*/ 1136934 w 9209780"/>
              <a:gd name="connsiteY241" fmla="*/ 352697 h 1267097"/>
              <a:gd name="connsiteX242" fmla="*/ 1110809 w 9209780"/>
              <a:gd name="connsiteY242" fmla="*/ 300446 h 1267097"/>
              <a:gd name="connsiteX243" fmla="*/ 1097746 w 9209780"/>
              <a:gd name="connsiteY243" fmla="*/ 248195 h 1267097"/>
              <a:gd name="connsiteX244" fmla="*/ 1032431 w 9209780"/>
              <a:gd name="connsiteY244" fmla="*/ 156755 h 1267097"/>
              <a:gd name="connsiteX245" fmla="*/ 993243 w 9209780"/>
              <a:gd name="connsiteY245" fmla="*/ 143692 h 1267097"/>
              <a:gd name="connsiteX246" fmla="*/ 954054 w 9209780"/>
              <a:gd name="connsiteY246" fmla="*/ 117566 h 1267097"/>
              <a:gd name="connsiteX247" fmla="*/ 810363 w 9209780"/>
              <a:gd name="connsiteY247" fmla="*/ 104503 h 1267097"/>
              <a:gd name="connsiteX248" fmla="*/ 431540 w 9209780"/>
              <a:gd name="connsiteY248" fmla="*/ 195943 h 1267097"/>
              <a:gd name="connsiteX249" fmla="*/ 418477 w 9209780"/>
              <a:gd name="connsiteY249" fmla="*/ 235132 h 1267097"/>
              <a:gd name="connsiteX250" fmla="*/ 444603 w 9209780"/>
              <a:gd name="connsiteY250" fmla="*/ 352697 h 1267097"/>
              <a:gd name="connsiteX251" fmla="*/ 483791 w 9209780"/>
              <a:gd name="connsiteY251" fmla="*/ 378823 h 1267097"/>
              <a:gd name="connsiteX252" fmla="*/ 549106 w 9209780"/>
              <a:gd name="connsiteY252" fmla="*/ 496389 h 1267097"/>
              <a:gd name="connsiteX253" fmla="*/ 588294 w 9209780"/>
              <a:gd name="connsiteY253" fmla="*/ 509452 h 1267097"/>
              <a:gd name="connsiteX254" fmla="*/ 627483 w 9209780"/>
              <a:gd name="connsiteY254" fmla="*/ 548640 h 1267097"/>
              <a:gd name="connsiteX255" fmla="*/ 666671 w 9209780"/>
              <a:gd name="connsiteY255" fmla="*/ 574766 h 1267097"/>
              <a:gd name="connsiteX256" fmla="*/ 601357 w 9209780"/>
              <a:gd name="connsiteY256" fmla="*/ 744583 h 1267097"/>
              <a:gd name="connsiteX257" fmla="*/ 379289 w 9209780"/>
              <a:gd name="connsiteY257" fmla="*/ 731520 h 1267097"/>
              <a:gd name="connsiteX258" fmla="*/ 366226 w 9209780"/>
              <a:gd name="connsiteY258" fmla="*/ 692332 h 1267097"/>
              <a:gd name="connsiteX259" fmla="*/ 327037 w 9209780"/>
              <a:gd name="connsiteY259" fmla="*/ 613955 h 1267097"/>
              <a:gd name="connsiteX260" fmla="*/ 313974 w 9209780"/>
              <a:gd name="connsiteY260" fmla="*/ 470263 h 1267097"/>
              <a:gd name="connsiteX261" fmla="*/ 300911 w 9209780"/>
              <a:gd name="connsiteY261" fmla="*/ 365760 h 1267097"/>
              <a:gd name="connsiteX262" fmla="*/ 261723 w 9209780"/>
              <a:gd name="connsiteY262" fmla="*/ 339635 h 1267097"/>
              <a:gd name="connsiteX263" fmla="*/ 104969 w 9209780"/>
              <a:gd name="connsiteY263" fmla="*/ 352697 h 1267097"/>
              <a:gd name="connsiteX264" fmla="*/ 91906 w 9209780"/>
              <a:gd name="connsiteY264" fmla="*/ 404949 h 1267097"/>
              <a:gd name="connsiteX265" fmla="*/ 39654 w 9209780"/>
              <a:gd name="connsiteY265" fmla="*/ 627017 h 1267097"/>
              <a:gd name="connsiteX266" fmla="*/ 26591 w 9209780"/>
              <a:gd name="connsiteY266" fmla="*/ 613955 h 12670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</a:cxnLst>
            <a:rect l="l" t="t" r="r" b="b"/>
            <a:pathLst>
              <a:path w="9209780" h="1267097">
                <a:moveTo>
                  <a:pt x="1019369" y="666206"/>
                </a:moveTo>
                <a:cubicBezTo>
                  <a:pt x="997597" y="657497"/>
                  <a:pt x="974640" y="651308"/>
                  <a:pt x="954054" y="640080"/>
                </a:cubicBezTo>
                <a:cubicBezTo>
                  <a:pt x="926489" y="625045"/>
                  <a:pt x="905465" y="597758"/>
                  <a:pt x="875677" y="587829"/>
                </a:cubicBezTo>
                <a:cubicBezTo>
                  <a:pt x="815426" y="567745"/>
                  <a:pt x="849991" y="577466"/>
                  <a:pt x="771174" y="561703"/>
                </a:cubicBezTo>
                <a:cubicBezTo>
                  <a:pt x="679734" y="500743"/>
                  <a:pt x="710214" y="535578"/>
                  <a:pt x="666671" y="470263"/>
                </a:cubicBezTo>
                <a:lnTo>
                  <a:pt x="640546" y="391886"/>
                </a:lnTo>
                <a:lnTo>
                  <a:pt x="627483" y="352697"/>
                </a:lnTo>
                <a:cubicBezTo>
                  <a:pt x="631837" y="339634"/>
                  <a:pt x="630810" y="323245"/>
                  <a:pt x="640546" y="313509"/>
                </a:cubicBezTo>
                <a:cubicBezTo>
                  <a:pt x="650282" y="303773"/>
                  <a:pt x="667418" y="306604"/>
                  <a:pt x="679734" y="300446"/>
                </a:cubicBezTo>
                <a:cubicBezTo>
                  <a:pt x="781024" y="249800"/>
                  <a:pt x="659612" y="294091"/>
                  <a:pt x="758111" y="261257"/>
                </a:cubicBezTo>
                <a:cubicBezTo>
                  <a:pt x="786951" y="264461"/>
                  <a:pt x="899399" y="273519"/>
                  <a:pt x="940991" y="287383"/>
                </a:cubicBezTo>
                <a:cubicBezTo>
                  <a:pt x="959465" y="293541"/>
                  <a:pt x="975826" y="304800"/>
                  <a:pt x="993243" y="313509"/>
                </a:cubicBezTo>
                <a:cubicBezTo>
                  <a:pt x="1001952" y="326572"/>
                  <a:pt x="1013185" y="338267"/>
                  <a:pt x="1019369" y="352697"/>
                </a:cubicBezTo>
                <a:cubicBezTo>
                  <a:pt x="1031920" y="381984"/>
                  <a:pt x="1036200" y="442383"/>
                  <a:pt x="1045494" y="470263"/>
                </a:cubicBezTo>
                <a:cubicBezTo>
                  <a:pt x="1051652" y="488737"/>
                  <a:pt x="1063949" y="504616"/>
                  <a:pt x="1071620" y="522515"/>
                </a:cubicBezTo>
                <a:cubicBezTo>
                  <a:pt x="1085044" y="553838"/>
                  <a:pt x="1088275" y="580808"/>
                  <a:pt x="1097746" y="613955"/>
                </a:cubicBezTo>
                <a:cubicBezTo>
                  <a:pt x="1101529" y="627194"/>
                  <a:pt x="1106455" y="640080"/>
                  <a:pt x="1110809" y="653143"/>
                </a:cubicBezTo>
                <a:cubicBezTo>
                  <a:pt x="1106455" y="687977"/>
                  <a:pt x="1112004" y="725566"/>
                  <a:pt x="1097746" y="757646"/>
                </a:cubicBezTo>
                <a:cubicBezTo>
                  <a:pt x="1092154" y="770229"/>
                  <a:pt x="1069309" y="762107"/>
                  <a:pt x="1058557" y="770709"/>
                </a:cubicBezTo>
                <a:cubicBezTo>
                  <a:pt x="1046298" y="780516"/>
                  <a:pt x="1041140" y="796834"/>
                  <a:pt x="1032431" y="809897"/>
                </a:cubicBezTo>
                <a:cubicBezTo>
                  <a:pt x="1041140" y="840377"/>
                  <a:pt x="1037497" y="877644"/>
                  <a:pt x="1058557" y="901337"/>
                </a:cubicBezTo>
                <a:cubicBezTo>
                  <a:pt x="1076853" y="921920"/>
                  <a:pt x="1136934" y="927463"/>
                  <a:pt x="1136934" y="927463"/>
                </a:cubicBezTo>
                <a:cubicBezTo>
                  <a:pt x="1778350" y="893704"/>
                  <a:pt x="1544463" y="1050313"/>
                  <a:pt x="1659449" y="849086"/>
                </a:cubicBezTo>
                <a:cubicBezTo>
                  <a:pt x="1667238" y="835455"/>
                  <a:pt x="1676866" y="822960"/>
                  <a:pt x="1685574" y="809897"/>
                </a:cubicBezTo>
                <a:cubicBezTo>
                  <a:pt x="1689928" y="792480"/>
                  <a:pt x="1693478" y="774842"/>
                  <a:pt x="1698637" y="757646"/>
                </a:cubicBezTo>
                <a:cubicBezTo>
                  <a:pt x="1706550" y="731269"/>
                  <a:pt x="1724763" y="679269"/>
                  <a:pt x="1724763" y="679269"/>
                </a:cubicBezTo>
                <a:cubicBezTo>
                  <a:pt x="1720409" y="631372"/>
                  <a:pt x="1718502" y="583188"/>
                  <a:pt x="1711700" y="535577"/>
                </a:cubicBezTo>
                <a:cubicBezTo>
                  <a:pt x="1709753" y="521946"/>
                  <a:pt x="1708373" y="506125"/>
                  <a:pt x="1698637" y="496389"/>
                </a:cubicBezTo>
                <a:cubicBezTo>
                  <a:pt x="1688901" y="486653"/>
                  <a:pt x="1672512" y="487680"/>
                  <a:pt x="1659449" y="483326"/>
                </a:cubicBezTo>
                <a:cubicBezTo>
                  <a:pt x="1580850" y="493151"/>
                  <a:pt x="1556492" y="474476"/>
                  <a:pt x="1515757" y="535577"/>
                </a:cubicBezTo>
                <a:cubicBezTo>
                  <a:pt x="1508119" y="547034"/>
                  <a:pt x="1507048" y="561703"/>
                  <a:pt x="1502694" y="574766"/>
                </a:cubicBezTo>
                <a:cubicBezTo>
                  <a:pt x="1511403" y="670560"/>
                  <a:pt x="1500309" y="770282"/>
                  <a:pt x="1528820" y="862149"/>
                </a:cubicBezTo>
                <a:cubicBezTo>
                  <a:pt x="1553684" y="942266"/>
                  <a:pt x="1618002" y="945647"/>
                  <a:pt x="1672511" y="979715"/>
                </a:cubicBezTo>
                <a:cubicBezTo>
                  <a:pt x="1690973" y="991254"/>
                  <a:pt x="1704549" y="1010817"/>
                  <a:pt x="1724763" y="1018903"/>
                </a:cubicBezTo>
                <a:cubicBezTo>
                  <a:pt x="1749355" y="1028740"/>
                  <a:pt x="1776671" y="1031021"/>
                  <a:pt x="1803140" y="1031966"/>
                </a:cubicBezTo>
                <a:cubicBezTo>
                  <a:pt x="2020759" y="1039738"/>
                  <a:pt x="2238569" y="1040675"/>
                  <a:pt x="2456283" y="1045029"/>
                </a:cubicBezTo>
                <a:cubicBezTo>
                  <a:pt x="2555723" y="1078176"/>
                  <a:pt x="2540061" y="1044151"/>
                  <a:pt x="2521597" y="1136469"/>
                </a:cubicBezTo>
                <a:cubicBezTo>
                  <a:pt x="2438866" y="1132115"/>
                  <a:pt x="2355489" y="1134600"/>
                  <a:pt x="2273403" y="1123406"/>
                </a:cubicBezTo>
                <a:cubicBezTo>
                  <a:pt x="2230777" y="1117593"/>
                  <a:pt x="2225402" y="1072730"/>
                  <a:pt x="2208089" y="1045029"/>
                </a:cubicBezTo>
                <a:cubicBezTo>
                  <a:pt x="2196550" y="1026567"/>
                  <a:pt x="2181555" y="1010493"/>
                  <a:pt x="2168900" y="992777"/>
                </a:cubicBezTo>
                <a:cubicBezTo>
                  <a:pt x="2159775" y="980002"/>
                  <a:pt x="2151483" y="966652"/>
                  <a:pt x="2142774" y="953589"/>
                </a:cubicBezTo>
                <a:cubicBezTo>
                  <a:pt x="2147128" y="931818"/>
                  <a:pt x="2144821" y="907552"/>
                  <a:pt x="2155837" y="888275"/>
                </a:cubicBezTo>
                <a:cubicBezTo>
                  <a:pt x="2163626" y="874644"/>
                  <a:pt x="2180984" y="869170"/>
                  <a:pt x="2195026" y="862149"/>
                </a:cubicBezTo>
                <a:cubicBezTo>
                  <a:pt x="2224887" y="847218"/>
                  <a:pt x="2269716" y="843476"/>
                  <a:pt x="2299529" y="836023"/>
                </a:cubicBezTo>
                <a:cubicBezTo>
                  <a:pt x="2312887" y="832683"/>
                  <a:pt x="2325654" y="827314"/>
                  <a:pt x="2338717" y="822960"/>
                </a:cubicBezTo>
                <a:cubicBezTo>
                  <a:pt x="2499826" y="827314"/>
                  <a:pt x="2661327" y="823969"/>
                  <a:pt x="2822043" y="836023"/>
                </a:cubicBezTo>
                <a:cubicBezTo>
                  <a:pt x="2860938" y="838940"/>
                  <a:pt x="2866572" y="874310"/>
                  <a:pt x="2874294" y="901337"/>
                </a:cubicBezTo>
                <a:cubicBezTo>
                  <a:pt x="2879226" y="918600"/>
                  <a:pt x="2876142" y="939570"/>
                  <a:pt x="2887357" y="953589"/>
                </a:cubicBezTo>
                <a:cubicBezTo>
                  <a:pt x="2895959" y="964341"/>
                  <a:pt x="2914230" y="960494"/>
                  <a:pt x="2926546" y="966652"/>
                </a:cubicBezTo>
                <a:cubicBezTo>
                  <a:pt x="2940588" y="973673"/>
                  <a:pt x="2952671" y="984069"/>
                  <a:pt x="2965734" y="992777"/>
                </a:cubicBezTo>
                <a:cubicBezTo>
                  <a:pt x="3122488" y="984069"/>
                  <a:pt x="3279820" y="982670"/>
                  <a:pt x="3435997" y="966652"/>
                </a:cubicBezTo>
                <a:cubicBezTo>
                  <a:pt x="3451615" y="965050"/>
                  <a:pt x="3473111" y="956088"/>
                  <a:pt x="3475186" y="940526"/>
                </a:cubicBezTo>
                <a:cubicBezTo>
                  <a:pt x="3482689" y="884251"/>
                  <a:pt x="3466477" y="827315"/>
                  <a:pt x="3462123" y="770709"/>
                </a:cubicBezTo>
                <a:cubicBezTo>
                  <a:pt x="3405517" y="775063"/>
                  <a:pt x="3347162" y="769144"/>
                  <a:pt x="3292306" y="783772"/>
                </a:cubicBezTo>
                <a:cubicBezTo>
                  <a:pt x="3277137" y="787817"/>
                  <a:pt x="3272364" y="808530"/>
                  <a:pt x="3266180" y="822960"/>
                </a:cubicBezTo>
                <a:cubicBezTo>
                  <a:pt x="3259108" y="839462"/>
                  <a:pt x="3261146" y="859154"/>
                  <a:pt x="3253117" y="875212"/>
                </a:cubicBezTo>
                <a:cubicBezTo>
                  <a:pt x="3243381" y="894685"/>
                  <a:pt x="3225468" y="909001"/>
                  <a:pt x="3213929" y="927463"/>
                </a:cubicBezTo>
                <a:cubicBezTo>
                  <a:pt x="3203608" y="943976"/>
                  <a:pt x="3196512" y="962298"/>
                  <a:pt x="3187803" y="979715"/>
                </a:cubicBezTo>
                <a:cubicBezTo>
                  <a:pt x="3212438" y="1127522"/>
                  <a:pt x="3185753" y="1099635"/>
                  <a:pt x="3240054" y="1175657"/>
                </a:cubicBezTo>
                <a:cubicBezTo>
                  <a:pt x="3252708" y="1193373"/>
                  <a:pt x="3261128" y="1215832"/>
                  <a:pt x="3279243" y="1227909"/>
                </a:cubicBezTo>
                <a:cubicBezTo>
                  <a:pt x="3302157" y="1243185"/>
                  <a:pt x="3357620" y="1254035"/>
                  <a:pt x="3357620" y="1254035"/>
                </a:cubicBezTo>
                <a:cubicBezTo>
                  <a:pt x="3405517" y="1249681"/>
                  <a:pt x="3454150" y="1250404"/>
                  <a:pt x="3501311" y="1240972"/>
                </a:cubicBezTo>
                <a:cubicBezTo>
                  <a:pt x="3520406" y="1237153"/>
                  <a:pt x="3535089" y="1221004"/>
                  <a:pt x="3553563" y="1214846"/>
                </a:cubicBezTo>
                <a:cubicBezTo>
                  <a:pt x="3574626" y="1207825"/>
                  <a:pt x="3597457" y="1207625"/>
                  <a:pt x="3618877" y="1201783"/>
                </a:cubicBezTo>
                <a:cubicBezTo>
                  <a:pt x="3645446" y="1194537"/>
                  <a:pt x="3674340" y="1190933"/>
                  <a:pt x="3697254" y="1175657"/>
                </a:cubicBezTo>
                <a:lnTo>
                  <a:pt x="3775631" y="1123406"/>
                </a:lnTo>
                <a:cubicBezTo>
                  <a:pt x="3788694" y="1101635"/>
                  <a:pt x="3798101" y="1077200"/>
                  <a:pt x="3814820" y="1058092"/>
                </a:cubicBezTo>
                <a:cubicBezTo>
                  <a:pt x="3858787" y="1007843"/>
                  <a:pt x="3872284" y="1020866"/>
                  <a:pt x="3932386" y="1005840"/>
                </a:cubicBezTo>
                <a:cubicBezTo>
                  <a:pt x="3945744" y="1002500"/>
                  <a:pt x="3958511" y="997131"/>
                  <a:pt x="3971574" y="992777"/>
                </a:cubicBezTo>
                <a:cubicBezTo>
                  <a:pt x="4023826" y="997131"/>
                  <a:pt x="4076356" y="998910"/>
                  <a:pt x="4128329" y="1005840"/>
                </a:cubicBezTo>
                <a:cubicBezTo>
                  <a:pt x="4141978" y="1007660"/>
                  <a:pt x="4156060" y="1011265"/>
                  <a:pt x="4167517" y="1018903"/>
                </a:cubicBezTo>
                <a:cubicBezTo>
                  <a:pt x="4182888" y="1029151"/>
                  <a:pt x="4193643" y="1045029"/>
                  <a:pt x="4206706" y="1058092"/>
                </a:cubicBezTo>
                <a:cubicBezTo>
                  <a:pt x="4184668" y="1116858"/>
                  <a:pt x="4178590" y="1157144"/>
                  <a:pt x="4141391" y="1201783"/>
                </a:cubicBezTo>
                <a:cubicBezTo>
                  <a:pt x="4129564" y="1215975"/>
                  <a:pt x="4119445" y="1234340"/>
                  <a:pt x="4102203" y="1240972"/>
                </a:cubicBezTo>
                <a:cubicBezTo>
                  <a:pt x="4060758" y="1256913"/>
                  <a:pt x="4015117" y="1258389"/>
                  <a:pt x="3971574" y="1267097"/>
                </a:cubicBezTo>
                <a:cubicBezTo>
                  <a:pt x="3930846" y="1216187"/>
                  <a:pt x="3922010" y="1193988"/>
                  <a:pt x="3867071" y="1162595"/>
                </a:cubicBezTo>
                <a:cubicBezTo>
                  <a:pt x="3855116" y="1155764"/>
                  <a:pt x="3840946" y="1153886"/>
                  <a:pt x="3827883" y="1149532"/>
                </a:cubicBezTo>
                <a:cubicBezTo>
                  <a:pt x="3776198" y="1097847"/>
                  <a:pt x="3711658" y="1082877"/>
                  <a:pt x="3775631" y="1018903"/>
                </a:cubicBezTo>
                <a:cubicBezTo>
                  <a:pt x="3785368" y="1009166"/>
                  <a:pt x="3801757" y="1010194"/>
                  <a:pt x="3814820" y="1005840"/>
                </a:cubicBezTo>
                <a:cubicBezTo>
                  <a:pt x="3984637" y="1010194"/>
                  <a:pt x="4154590" y="1010823"/>
                  <a:pt x="4324271" y="1018903"/>
                </a:cubicBezTo>
                <a:cubicBezTo>
                  <a:pt x="4338025" y="1019558"/>
                  <a:pt x="4351505" y="1025134"/>
                  <a:pt x="4363460" y="1031966"/>
                </a:cubicBezTo>
                <a:cubicBezTo>
                  <a:pt x="4404909" y="1055652"/>
                  <a:pt x="4414442" y="1077051"/>
                  <a:pt x="4454900" y="1097280"/>
                </a:cubicBezTo>
                <a:cubicBezTo>
                  <a:pt x="4475873" y="1107766"/>
                  <a:pt x="4499716" y="1112018"/>
                  <a:pt x="4520214" y="1123406"/>
                </a:cubicBezTo>
                <a:cubicBezTo>
                  <a:pt x="4539246" y="1133979"/>
                  <a:pt x="4552993" y="1152858"/>
                  <a:pt x="4572466" y="1162595"/>
                </a:cubicBezTo>
                <a:cubicBezTo>
                  <a:pt x="4588524" y="1170624"/>
                  <a:pt x="4607455" y="1170725"/>
                  <a:pt x="4624717" y="1175657"/>
                </a:cubicBezTo>
                <a:cubicBezTo>
                  <a:pt x="4637957" y="1179440"/>
                  <a:pt x="4650843" y="1184366"/>
                  <a:pt x="4663906" y="1188720"/>
                </a:cubicBezTo>
                <a:cubicBezTo>
                  <a:pt x="4736803" y="1184883"/>
                  <a:pt x="4896721" y="1231963"/>
                  <a:pt x="4951289" y="1136469"/>
                </a:cubicBezTo>
                <a:cubicBezTo>
                  <a:pt x="4960196" y="1120881"/>
                  <a:pt x="4959997" y="1101634"/>
                  <a:pt x="4964351" y="1084217"/>
                </a:cubicBezTo>
                <a:cubicBezTo>
                  <a:pt x="4959997" y="1001486"/>
                  <a:pt x="4977487" y="914617"/>
                  <a:pt x="4951289" y="836023"/>
                </a:cubicBezTo>
                <a:cubicBezTo>
                  <a:pt x="4942580" y="809897"/>
                  <a:pt x="4872911" y="809897"/>
                  <a:pt x="4872911" y="809897"/>
                </a:cubicBezTo>
                <a:cubicBezTo>
                  <a:pt x="4838077" y="818606"/>
                  <a:pt x="4803050" y="826575"/>
                  <a:pt x="4768409" y="836023"/>
                </a:cubicBezTo>
                <a:cubicBezTo>
                  <a:pt x="4755125" y="839646"/>
                  <a:pt x="4738957" y="839349"/>
                  <a:pt x="4729220" y="849086"/>
                </a:cubicBezTo>
                <a:cubicBezTo>
                  <a:pt x="4719483" y="858823"/>
                  <a:pt x="4719497" y="874917"/>
                  <a:pt x="4716157" y="888275"/>
                </a:cubicBezTo>
                <a:cubicBezTo>
                  <a:pt x="4710772" y="909815"/>
                  <a:pt x="4707448" y="931818"/>
                  <a:pt x="4703094" y="953589"/>
                </a:cubicBezTo>
                <a:cubicBezTo>
                  <a:pt x="4707448" y="979715"/>
                  <a:pt x="4703016" y="1008970"/>
                  <a:pt x="4716157" y="1031966"/>
                </a:cubicBezTo>
                <a:cubicBezTo>
                  <a:pt x="4722989" y="1043921"/>
                  <a:pt x="4744141" y="1037026"/>
                  <a:pt x="4755346" y="1045029"/>
                </a:cubicBezTo>
                <a:cubicBezTo>
                  <a:pt x="4775389" y="1059346"/>
                  <a:pt x="4787892" y="1082501"/>
                  <a:pt x="4807597" y="1097280"/>
                </a:cubicBezTo>
                <a:cubicBezTo>
                  <a:pt x="5021153" y="1257448"/>
                  <a:pt x="4840489" y="1120257"/>
                  <a:pt x="4951289" y="1175657"/>
                </a:cubicBezTo>
                <a:cubicBezTo>
                  <a:pt x="4973998" y="1187011"/>
                  <a:pt x="4993402" y="1204534"/>
                  <a:pt x="5016603" y="1214846"/>
                </a:cubicBezTo>
                <a:cubicBezTo>
                  <a:pt x="5033009" y="1222138"/>
                  <a:pt x="5051592" y="1222977"/>
                  <a:pt x="5068854" y="1227909"/>
                </a:cubicBezTo>
                <a:cubicBezTo>
                  <a:pt x="5082094" y="1231692"/>
                  <a:pt x="5094980" y="1236618"/>
                  <a:pt x="5108043" y="1240972"/>
                </a:cubicBezTo>
                <a:cubicBezTo>
                  <a:pt x="5185537" y="1235806"/>
                  <a:pt x="5294020" y="1248833"/>
                  <a:pt x="5369300" y="1201783"/>
                </a:cubicBezTo>
                <a:cubicBezTo>
                  <a:pt x="5384966" y="1191992"/>
                  <a:pt x="5394297" y="1174422"/>
                  <a:pt x="5408489" y="1162595"/>
                </a:cubicBezTo>
                <a:cubicBezTo>
                  <a:pt x="5420550" y="1152544"/>
                  <a:pt x="5434614" y="1145178"/>
                  <a:pt x="5447677" y="1136469"/>
                </a:cubicBezTo>
                <a:cubicBezTo>
                  <a:pt x="5452031" y="1114698"/>
                  <a:pt x="5451553" y="1091367"/>
                  <a:pt x="5460740" y="1071155"/>
                </a:cubicBezTo>
                <a:cubicBezTo>
                  <a:pt x="5473733" y="1042570"/>
                  <a:pt x="5503061" y="1022565"/>
                  <a:pt x="5512991" y="992777"/>
                </a:cubicBezTo>
                <a:cubicBezTo>
                  <a:pt x="5517345" y="979714"/>
                  <a:pt x="5516318" y="963325"/>
                  <a:pt x="5526054" y="953589"/>
                </a:cubicBezTo>
                <a:cubicBezTo>
                  <a:pt x="5553096" y="926548"/>
                  <a:pt x="5610597" y="921005"/>
                  <a:pt x="5643620" y="914400"/>
                </a:cubicBezTo>
                <a:cubicBezTo>
                  <a:pt x="5704580" y="923109"/>
                  <a:pt x="5771422" y="912987"/>
                  <a:pt x="5826500" y="940526"/>
                </a:cubicBezTo>
                <a:cubicBezTo>
                  <a:pt x="5841232" y="947892"/>
                  <a:pt x="5862072" y="1066131"/>
                  <a:pt x="5865689" y="1084217"/>
                </a:cubicBezTo>
                <a:cubicBezTo>
                  <a:pt x="5856980" y="1097280"/>
                  <a:pt x="5852626" y="1114697"/>
                  <a:pt x="5839563" y="1123406"/>
                </a:cubicBezTo>
                <a:cubicBezTo>
                  <a:pt x="5824625" y="1133365"/>
                  <a:pt x="5804574" y="1131537"/>
                  <a:pt x="5787311" y="1136469"/>
                </a:cubicBezTo>
                <a:cubicBezTo>
                  <a:pt x="5774072" y="1140252"/>
                  <a:pt x="5761186" y="1145178"/>
                  <a:pt x="5748123" y="1149532"/>
                </a:cubicBezTo>
                <a:cubicBezTo>
                  <a:pt x="5730706" y="1145178"/>
                  <a:pt x="5708566" y="1149164"/>
                  <a:pt x="5695871" y="1136469"/>
                </a:cubicBezTo>
                <a:cubicBezTo>
                  <a:pt x="5683176" y="1123774"/>
                  <a:pt x="5689113" y="1101027"/>
                  <a:pt x="5682809" y="1084217"/>
                </a:cubicBezTo>
                <a:cubicBezTo>
                  <a:pt x="5662178" y="1029199"/>
                  <a:pt x="5657402" y="1032685"/>
                  <a:pt x="5617494" y="992777"/>
                </a:cubicBezTo>
                <a:cubicBezTo>
                  <a:pt x="5613140" y="979714"/>
                  <a:pt x="5599007" y="966245"/>
                  <a:pt x="5604431" y="953589"/>
                </a:cubicBezTo>
                <a:cubicBezTo>
                  <a:pt x="5628624" y="897139"/>
                  <a:pt x="5654443" y="906030"/>
                  <a:pt x="5695871" y="888275"/>
                </a:cubicBezTo>
                <a:cubicBezTo>
                  <a:pt x="5713770" y="880604"/>
                  <a:pt x="5730224" y="869820"/>
                  <a:pt x="5748123" y="862149"/>
                </a:cubicBezTo>
                <a:cubicBezTo>
                  <a:pt x="5774361" y="850904"/>
                  <a:pt x="5813045" y="842652"/>
                  <a:pt x="5839563" y="836023"/>
                </a:cubicBezTo>
                <a:cubicBezTo>
                  <a:pt x="5887460" y="840377"/>
                  <a:pt x="5935983" y="840223"/>
                  <a:pt x="5983254" y="849086"/>
                </a:cubicBezTo>
                <a:cubicBezTo>
                  <a:pt x="6055578" y="862647"/>
                  <a:pt x="6034125" y="874521"/>
                  <a:pt x="6087757" y="901337"/>
                </a:cubicBezTo>
                <a:cubicBezTo>
                  <a:pt x="6100073" y="907495"/>
                  <a:pt x="6114053" y="909565"/>
                  <a:pt x="6126946" y="914400"/>
                </a:cubicBezTo>
                <a:cubicBezTo>
                  <a:pt x="6174845" y="932362"/>
                  <a:pt x="6268261" y="974520"/>
                  <a:pt x="6309826" y="979715"/>
                </a:cubicBezTo>
                <a:lnTo>
                  <a:pt x="6414329" y="992777"/>
                </a:lnTo>
                <a:cubicBezTo>
                  <a:pt x="6605917" y="988423"/>
                  <a:pt x="6797787" y="990968"/>
                  <a:pt x="6989094" y="979715"/>
                </a:cubicBezTo>
                <a:cubicBezTo>
                  <a:pt x="7078857" y="974435"/>
                  <a:pt x="7071257" y="967504"/>
                  <a:pt x="7106660" y="914400"/>
                </a:cubicBezTo>
                <a:cubicBezTo>
                  <a:pt x="7102132" y="873647"/>
                  <a:pt x="7089854" y="751992"/>
                  <a:pt x="7080534" y="705395"/>
                </a:cubicBezTo>
                <a:cubicBezTo>
                  <a:pt x="7077834" y="691893"/>
                  <a:pt x="7079278" y="673290"/>
                  <a:pt x="7067471" y="666206"/>
                </a:cubicBezTo>
                <a:cubicBezTo>
                  <a:pt x="7032050" y="644953"/>
                  <a:pt x="6988260" y="642358"/>
                  <a:pt x="6949906" y="627017"/>
                </a:cubicBezTo>
                <a:cubicBezTo>
                  <a:pt x="6871806" y="595778"/>
                  <a:pt x="6906836" y="608307"/>
                  <a:pt x="6845403" y="587829"/>
                </a:cubicBezTo>
                <a:cubicBezTo>
                  <a:pt x="6793152" y="592183"/>
                  <a:pt x="6735546" y="577443"/>
                  <a:pt x="6688649" y="600892"/>
                </a:cubicBezTo>
                <a:cubicBezTo>
                  <a:pt x="6664017" y="613208"/>
                  <a:pt x="6662523" y="679269"/>
                  <a:pt x="6662523" y="679269"/>
                </a:cubicBezTo>
                <a:cubicBezTo>
                  <a:pt x="6666877" y="701040"/>
                  <a:pt x="6663270" y="726109"/>
                  <a:pt x="6675586" y="744583"/>
                </a:cubicBezTo>
                <a:cubicBezTo>
                  <a:pt x="6710314" y="796676"/>
                  <a:pt x="6765900" y="805168"/>
                  <a:pt x="6819277" y="822960"/>
                </a:cubicBezTo>
                <a:cubicBezTo>
                  <a:pt x="6928134" y="814252"/>
                  <a:pt x="7039244" y="820525"/>
                  <a:pt x="7145849" y="796835"/>
                </a:cubicBezTo>
                <a:cubicBezTo>
                  <a:pt x="7164858" y="792611"/>
                  <a:pt x="7161955" y="761281"/>
                  <a:pt x="7171974" y="744583"/>
                </a:cubicBezTo>
                <a:cubicBezTo>
                  <a:pt x="7188129" y="717658"/>
                  <a:pt x="7210184" y="694290"/>
                  <a:pt x="7224226" y="666206"/>
                </a:cubicBezTo>
                <a:cubicBezTo>
                  <a:pt x="7256509" y="601639"/>
                  <a:pt x="7244193" y="632428"/>
                  <a:pt x="7263414" y="574766"/>
                </a:cubicBezTo>
                <a:cubicBezTo>
                  <a:pt x="7267768" y="513806"/>
                  <a:pt x="7284734" y="452441"/>
                  <a:pt x="7276477" y="391886"/>
                </a:cubicBezTo>
                <a:cubicBezTo>
                  <a:pt x="7271215" y="353297"/>
                  <a:pt x="7224226" y="287383"/>
                  <a:pt x="7224226" y="287383"/>
                </a:cubicBezTo>
                <a:cubicBezTo>
                  <a:pt x="7202454" y="291737"/>
                  <a:pt x="7148982" y="280587"/>
                  <a:pt x="7158911" y="300446"/>
                </a:cubicBezTo>
                <a:cubicBezTo>
                  <a:pt x="7170756" y="324136"/>
                  <a:pt x="7211069" y="309763"/>
                  <a:pt x="7237289" y="313509"/>
                </a:cubicBezTo>
                <a:cubicBezTo>
                  <a:pt x="7272041" y="318474"/>
                  <a:pt x="7306957" y="322218"/>
                  <a:pt x="7341791" y="326572"/>
                </a:cubicBezTo>
                <a:lnTo>
                  <a:pt x="8125563" y="313509"/>
                </a:lnTo>
                <a:cubicBezTo>
                  <a:pt x="8148787" y="312011"/>
                  <a:pt x="8155968" y="246110"/>
                  <a:pt x="8164751" y="235132"/>
                </a:cubicBezTo>
                <a:cubicBezTo>
                  <a:pt x="8174559" y="222873"/>
                  <a:pt x="8190877" y="217715"/>
                  <a:pt x="8203940" y="209006"/>
                </a:cubicBezTo>
                <a:cubicBezTo>
                  <a:pt x="8217003" y="222069"/>
                  <a:pt x="8233338" y="232529"/>
                  <a:pt x="8243129" y="248195"/>
                </a:cubicBezTo>
                <a:cubicBezTo>
                  <a:pt x="8255557" y="268079"/>
                  <a:pt x="8257866" y="293011"/>
                  <a:pt x="8269254" y="313509"/>
                </a:cubicBezTo>
                <a:cubicBezTo>
                  <a:pt x="8279827" y="332541"/>
                  <a:pt x="8295380" y="348343"/>
                  <a:pt x="8308443" y="365760"/>
                </a:cubicBezTo>
                <a:cubicBezTo>
                  <a:pt x="8318057" y="404214"/>
                  <a:pt x="8342767" y="475128"/>
                  <a:pt x="8308443" y="509452"/>
                </a:cubicBezTo>
                <a:cubicBezTo>
                  <a:pt x="8279233" y="538661"/>
                  <a:pt x="8190877" y="548640"/>
                  <a:pt x="8190877" y="548640"/>
                </a:cubicBezTo>
                <a:cubicBezTo>
                  <a:pt x="8068153" y="538413"/>
                  <a:pt x="8003628" y="584962"/>
                  <a:pt x="8047186" y="483326"/>
                </a:cubicBezTo>
                <a:cubicBezTo>
                  <a:pt x="8053370" y="468896"/>
                  <a:pt x="8064603" y="457200"/>
                  <a:pt x="8073311" y="444137"/>
                </a:cubicBezTo>
                <a:cubicBezTo>
                  <a:pt x="8195231" y="448491"/>
                  <a:pt x="8317641" y="445449"/>
                  <a:pt x="8439071" y="457200"/>
                </a:cubicBezTo>
                <a:cubicBezTo>
                  <a:pt x="8454698" y="458712"/>
                  <a:pt x="8473295" y="468432"/>
                  <a:pt x="8478260" y="483326"/>
                </a:cubicBezTo>
                <a:cubicBezTo>
                  <a:pt x="8492098" y="524841"/>
                  <a:pt x="8478454" y="572130"/>
                  <a:pt x="8491323" y="613955"/>
                </a:cubicBezTo>
                <a:cubicBezTo>
                  <a:pt x="8496756" y="631611"/>
                  <a:pt x="8519774" y="638111"/>
                  <a:pt x="8530511" y="653143"/>
                </a:cubicBezTo>
                <a:cubicBezTo>
                  <a:pt x="8541830" y="668989"/>
                  <a:pt x="8547928" y="687978"/>
                  <a:pt x="8556637" y="705395"/>
                </a:cubicBezTo>
                <a:cubicBezTo>
                  <a:pt x="8552283" y="718458"/>
                  <a:pt x="8553310" y="734847"/>
                  <a:pt x="8543574" y="744583"/>
                </a:cubicBezTo>
                <a:cubicBezTo>
                  <a:pt x="8533838" y="754319"/>
                  <a:pt x="8504386" y="771415"/>
                  <a:pt x="8504386" y="757646"/>
                </a:cubicBezTo>
                <a:cubicBezTo>
                  <a:pt x="8504386" y="735875"/>
                  <a:pt x="8529406" y="721925"/>
                  <a:pt x="8543574" y="705395"/>
                </a:cubicBezTo>
                <a:cubicBezTo>
                  <a:pt x="8603653" y="635303"/>
                  <a:pt x="8563125" y="689087"/>
                  <a:pt x="8661140" y="640080"/>
                </a:cubicBezTo>
                <a:cubicBezTo>
                  <a:pt x="8687266" y="627017"/>
                  <a:pt x="8712066" y="610874"/>
                  <a:pt x="8739517" y="600892"/>
                </a:cubicBezTo>
                <a:cubicBezTo>
                  <a:pt x="8779345" y="586409"/>
                  <a:pt x="8917544" y="575922"/>
                  <a:pt x="8935460" y="574766"/>
                </a:cubicBezTo>
                <a:cubicBezTo>
                  <a:pt x="9026814" y="568872"/>
                  <a:pt x="9118340" y="566057"/>
                  <a:pt x="9209780" y="561703"/>
                </a:cubicBezTo>
                <a:cubicBezTo>
                  <a:pt x="9079594" y="464064"/>
                  <a:pt x="9243399" y="584117"/>
                  <a:pt x="9092214" y="483326"/>
                </a:cubicBezTo>
                <a:cubicBezTo>
                  <a:pt x="9074099" y="471249"/>
                  <a:pt x="9057380" y="457200"/>
                  <a:pt x="9039963" y="444137"/>
                </a:cubicBezTo>
                <a:cubicBezTo>
                  <a:pt x="9009328" y="352235"/>
                  <a:pt x="9049200" y="465689"/>
                  <a:pt x="9000774" y="352697"/>
                </a:cubicBezTo>
                <a:cubicBezTo>
                  <a:pt x="8968324" y="276980"/>
                  <a:pt x="9011793" y="349633"/>
                  <a:pt x="8961586" y="274320"/>
                </a:cubicBezTo>
                <a:cubicBezTo>
                  <a:pt x="8957232" y="204652"/>
                  <a:pt x="8955469" y="134773"/>
                  <a:pt x="8948523" y="65315"/>
                </a:cubicBezTo>
                <a:cubicBezTo>
                  <a:pt x="8946737" y="47451"/>
                  <a:pt x="8946675" y="27082"/>
                  <a:pt x="8935460" y="13063"/>
                </a:cubicBezTo>
                <a:cubicBezTo>
                  <a:pt x="8926858" y="2311"/>
                  <a:pt x="8909334" y="4354"/>
                  <a:pt x="8896271" y="0"/>
                </a:cubicBezTo>
                <a:cubicBezTo>
                  <a:pt x="8844020" y="4354"/>
                  <a:pt x="8791590" y="6937"/>
                  <a:pt x="8739517" y="13063"/>
                </a:cubicBezTo>
                <a:cubicBezTo>
                  <a:pt x="8717467" y="15657"/>
                  <a:pt x="8693480" y="15110"/>
                  <a:pt x="8674203" y="26126"/>
                </a:cubicBezTo>
                <a:cubicBezTo>
                  <a:pt x="8661279" y="33511"/>
                  <a:pt x="8625326" y="110816"/>
                  <a:pt x="8621951" y="117566"/>
                </a:cubicBezTo>
                <a:cubicBezTo>
                  <a:pt x="8630660" y="152400"/>
                  <a:pt x="8633933" y="189066"/>
                  <a:pt x="8648077" y="222069"/>
                </a:cubicBezTo>
                <a:cubicBezTo>
                  <a:pt x="8741388" y="439792"/>
                  <a:pt x="8674932" y="198852"/>
                  <a:pt x="8713391" y="352697"/>
                </a:cubicBezTo>
                <a:cubicBezTo>
                  <a:pt x="8704683" y="391886"/>
                  <a:pt x="8712687" y="439193"/>
                  <a:pt x="8687266" y="470263"/>
                </a:cubicBezTo>
                <a:cubicBezTo>
                  <a:pt x="8667193" y="494797"/>
                  <a:pt x="8626683" y="489128"/>
                  <a:pt x="8595826" y="496389"/>
                </a:cubicBezTo>
                <a:cubicBezTo>
                  <a:pt x="8552601" y="506560"/>
                  <a:pt x="8508277" y="511746"/>
                  <a:pt x="8465197" y="522515"/>
                </a:cubicBezTo>
                <a:lnTo>
                  <a:pt x="8412946" y="535577"/>
                </a:lnTo>
                <a:cubicBezTo>
                  <a:pt x="8391174" y="548640"/>
                  <a:pt x="8369826" y="562435"/>
                  <a:pt x="8347631" y="574766"/>
                </a:cubicBezTo>
                <a:cubicBezTo>
                  <a:pt x="8330609" y="584223"/>
                  <a:pt x="8307846" y="585933"/>
                  <a:pt x="8295380" y="600892"/>
                </a:cubicBezTo>
                <a:cubicBezTo>
                  <a:pt x="8283887" y="614684"/>
                  <a:pt x="8286671" y="635726"/>
                  <a:pt x="8282317" y="653143"/>
                </a:cubicBezTo>
                <a:cubicBezTo>
                  <a:pt x="8277963" y="727166"/>
                  <a:pt x="8275967" y="801366"/>
                  <a:pt x="8269254" y="875212"/>
                </a:cubicBezTo>
                <a:cubicBezTo>
                  <a:pt x="8267244" y="897323"/>
                  <a:pt x="8269096" y="922459"/>
                  <a:pt x="8256191" y="940526"/>
                </a:cubicBezTo>
                <a:cubicBezTo>
                  <a:pt x="8244873" y="956372"/>
                  <a:pt x="8223398" y="965904"/>
                  <a:pt x="8203940" y="966652"/>
                </a:cubicBezTo>
                <a:cubicBezTo>
                  <a:pt x="7881932" y="979037"/>
                  <a:pt x="7559506" y="975361"/>
                  <a:pt x="7237289" y="979715"/>
                </a:cubicBezTo>
                <a:cubicBezTo>
                  <a:pt x="7224226" y="984069"/>
                  <a:pt x="7211458" y="989437"/>
                  <a:pt x="7198100" y="992777"/>
                </a:cubicBezTo>
                <a:cubicBezTo>
                  <a:pt x="7176560" y="998162"/>
                  <a:pt x="7153849" y="998819"/>
                  <a:pt x="7132786" y="1005840"/>
                </a:cubicBezTo>
                <a:cubicBezTo>
                  <a:pt x="6941049" y="1069753"/>
                  <a:pt x="7127352" y="1027828"/>
                  <a:pt x="6976031" y="1058092"/>
                </a:cubicBezTo>
                <a:cubicBezTo>
                  <a:pt x="6913742" y="1084787"/>
                  <a:pt x="6870821" y="1106177"/>
                  <a:pt x="6806214" y="1123406"/>
                </a:cubicBezTo>
                <a:cubicBezTo>
                  <a:pt x="6767425" y="1133750"/>
                  <a:pt x="6727837" y="1140823"/>
                  <a:pt x="6688649" y="1149532"/>
                </a:cubicBezTo>
                <a:cubicBezTo>
                  <a:pt x="6479643" y="1145178"/>
                  <a:pt x="6270067" y="1152503"/>
                  <a:pt x="6061631" y="1136469"/>
                </a:cubicBezTo>
                <a:cubicBezTo>
                  <a:pt x="6007665" y="1132318"/>
                  <a:pt x="5990066" y="1046231"/>
                  <a:pt x="5970191" y="1018903"/>
                </a:cubicBezTo>
                <a:cubicBezTo>
                  <a:pt x="5952082" y="994003"/>
                  <a:pt x="5927889" y="974044"/>
                  <a:pt x="5904877" y="953589"/>
                </a:cubicBezTo>
                <a:cubicBezTo>
                  <a:pt x="5888605" y="939125"/>
                  <a:pt x="5872723" y="922774"/>
                  <a:pt x="5852626" y="914400"/>
                </a:cubicBezTo>
                <a:cubicBezTo>
                  <a:pt x="5809231" y="896319"/>
                  <a:pt x="5719511" y="883506"/>
                  <a:pt x="5669746" y="875212"/>
                </a:cubicBezTo>
                <a:cubicBezTo>
                  <a:pt x="5652329" y="866503"/>
                  <a:pt x="5636947" y="849970"/>
                  <a:pt x="5617494" y="849086"/>
                </a:cubicBezTo>
                <a:cubicBezTo>
                  <a:pt x="5539077" y="845522"/>
                  <a:pt x="5460302" y="852796"/>
                  <a:pt x="5382363" y="862149"/>
                </a:cubicBezTo>
                <a:cubicBezTo>
                  <a:pt x="5350889" y="865926"/>
                  <a:pt x="5321676" y="880587"/>
                  <a:pt x="5290923" y="888275"/>
                </a:cubicBezTo>
                <a:cubicBezTo>
                  <a:pt x="5251977" y="898011"/>
                  <a:pt x="5212546" y="905692"/>
                  <a:pt x="5173357" y="914400"/>
                </a:cubicBezTo>
                <a:cubicBezTo>
                  <a:pt x="5147231" y="927463"/>
                  <a:pt x="5120211" y="938871"/>
                  <a:pt x="5094980" y="953589"/>
                </a:cubicBezTo>
                <a:cubicBezTo>
                  <a:pt x="4975203" y="1023459"/>
                  <a:pt x="5059522" y="991534"/>
                  <a:pt x="4977414" y="1018903"/>
                </a:cubicBezTo>
                <a:cubicBezTo>
                  <a:pt x="4899037" y="1014549"/>
                  <a:pt x="4820175" y="1015576"/>
                  <a:pt x="4742283" y="1005840"/>
                </a:cubicBezTo>
                <a:cubicBezTo>
                  <a:pt x="4708124" y="1001570"/>
                  <a:pt x="4632883" y="965020"/>
                  <a:pt x="4598591" y="953589"/>
                </a:cubicBezTo>
                <a:cubicBezTo>
                  <a:pt x="4581559" y="947912"/>
                  <a:pt x="4563660" y="945250"/>
                  <a:pt x="4546340" y="940526"/>
                </a:cubicBezTo>
                <a:cubicBezTo>
                  <a:pt x="4515757" y="932185"/>
                  <a:pt x="4485198" y="923722"/>
                  <a:pt x="4454900" y="914400"/>
                </a:cubicBezTo>
                <a:cubicBezTo>
                  <a:pt x="4428579" y="906301"/>
                  <a:pt x="4403002" y="895840"/>
                  <a:pt x="4376523" y="888275"/>
                </a:cubicBezTo>
                <a:cubicBezTo>
                  <a:pt x="4302995" y="867267"/>
                  <a:pt x="4274757" y="862696"/>
                  <a:pt x="4206706" y="849086"/>
                </a:cubicBezTo>
                <a:cubicBezTo>
                  <a:pt x="4076077" y="857795"/>
                  <a:pt x="3945232" y="863705"/>
                  <a:pt x="3814820" y="875212"/>
                </a:cubicBezTo>
                <a:cubicBezTo>
                  <a:pt x="3796936" y="876790"/>
                  <a:pt x="3778157" y="879368"/>
                  <a:pt x="3762569" y="888275"/>
                </a:cubicBezTo>
                <a:cubicBezTo>
                  <a:pt x="3710790" y="917863"/>
                  <a:pt x="3731158" y="942141"/>
                  <a:pt x="3684191" y="979715"/>
                </a:cubicBezTo>
                <a:cubicBezTo>
                  <a:pt x="3635154" y="1018945"/>
                  <a:pt x="3581565" y="1052377"/>
                  <a:pt x="3527437" y="1084217"/>
                </a:cubicBezTo>
                <a:cubicBezTo>
                  <a:pt x="3469405" y="1118354"/>
                  <a:pt x="3462034" y="1099210"/>
                  <a:pt x="3409871" y="1136469"/>
                </a:cubicBezTo>
                <a:cubicBezTo>
                  <a:pt x="3394839" y="1147206"/>
                  <a:pt x="3388044" y="1169344"/>
                  <a:pt x="3370683" y="1175657"/>
                </a:cubicBezTo>
                <a:cubicBezTo>
                  <a:pt x="3337691" y="1187654"/>
                  <a:pt x="3301014" y="1184366"/>
                  <a:pt x="3266180" y="1188720"/>
                </a:cubicBezTo>
                <a:cubicBezTo>
                  <a:pt x="3154691" y="1225883"/>
                  <a:pt x="3110710" y="1245754"/>
                  <a:pt x="2939609" y="1188720"/>
                </a:cubicBezTo>
                <a:cubicBezTo>
                  <a:pt x="2900639" y="1175730"/>
                  <a:pt x="2894992" y="1119700"/>
                  <a:pt x="2874294" y="1084217"/>
                </a:cubicBezTo>
                <a:cubicBezTo>
                  <a:pt x="2873443" y="1082759"/>
                  <a:pt x="2758927" y="855892"/>
                  <a:pt x="2704477" y="849086"/>
                </a:cubicBezTo>
                <a:lnTo>
                  <a:pt x="2599974" y="836023"/>
                </a:lnTo>
                <a:cubicBezTo>
                  <a:pt x="2539319" y="851187"/>
                  <a:pt x="2545657" y="847102"/>
                  <a:pt x="2482409" y="875212"/>
                </a:cubicBezTo>
                <a:cubicBezTo>
                  <a:pt x="2464614" y="883121"/>
                  <a:pt x="2448056" y="893666"/>
                  <a:pt x="2430157" y="901337"/>
                </a:cubicBezTo>
                <a:cubicBezTo>
                  <a:pt x="2417501" y="906761"/>
                  <a:pt x="2403625" y="908976"/>
                  <a:pt x="2390969" y="914400"/>
                </a:cubicBezTo>
                <a:cubicBezTo>
                  <a:pt x="2373070" y="922071"/>
                  <a:pt x="2355624" y="930865"/>
                  <a:pt x="2338717" y="940526"/>
                </a:cubicBezTo>
                <a:cubicBezTo>
                  <a:pt x="2325086" y="948315"/>
                  <a:pt x="2314566" y="962141"/>
                  <a:pt x="2299529" y="966652"/>
                </a:cubicBezTo>
                <a:cubicBezTo>
                  <a:pt x="2270038" y="975499"/>
                  <a:pt x="2238460" y="974653"/>
                  <a:pt x="2208089" y="979715"/>
                </a:cubicBezTo>
                <a:cubicBezTo>
                  <a:pt x="2186188" y="983365"/>
                  <a:pt x="2164546" y="988423"/>
                  <a:pt x="2142774" y="992777"/>
                </a:cubicBezTo>
                <a:cubicBezTo>
                  <a:pt x="2094877" y="979714"/>
                  <a:pt x="2045837" y="970287"/>
                  <a:pt x="1999083" y="953589"/>
                </a:cubicBezTo>
                <a:cubicBezTo>
                  <a:pt x="1984298" y="948309"/>
                  <a:pt x="1973618" y="935087"/>
                  <a:pt x="1959894" y="927463"/>
                </a:cubicBezTo>
                <a:cubicBezTo>
                  <a:pt x="1934360" y="913278"/>
                  <a:pt x="1907643" y="901338"/>
                  <a:pt x="1881517" y="888275"/>
                </a:cubicBezTo>
                <a:cubicBezTo>
                  <a:pt x="1864100" y="870858"/>
                  <a:pt x="1845035" y="854946"/>
                  <a:pt x="1829266" y="836023"/>
                </a:cubicBezTo>
                <a:cubicBezTo>
                  <a:pt x="1801391" y="802572"/>
                  <a:pt x="1750889" y="731520"/>
                  <a:pt x="1750889" y="731520"/>
                </a:cubicBezTo>
                <a:cubicBezTo>
                  <a:pt x="1746535" y="718457"/>
                  <a:pt x="1740813" y="705773"/>
                  <a:pt x="1737826" y="692332"/>
                </a:cubicBezTo>
                <a:cubicBezTo>
                  <a:pt x="1732080" y="666477"/>
                  <a:pt x="1734600" y="638547"/>
                  <a:pt x="1724763" y="613955"/>
                </a:cubicBezTo>
                <a:cubicBezTo>
                  <a:pt x="1716677" y="593741"/>
                  <a:pt x="1698637" y="579120"/>
                  <a:pt x="1685574" y="561703"/>
                </a:cubicBezTo>
                <a:cubicBezTo>
                  <a:pt x="1681220" y="548640"/>
                  <a:pt x="1683968" y="530153"/>
                  <a:pt x="1672511" y="522515"/>
                </a:cubicBezTo>
                <a:cubicBezTo>
                  <a:pt x="1654037" y="510199"/>
                  <a:pt x="1628871" y="514268"/>
                  <a:pt x="1607197" y="509452"/>
                </a:cubicBezTo>
                <a:cubicBezTo>
                  <a:pt x="1438867" y="472045"/>
                  <a:pt x="1724775" y="513372"/>
                  <a:pt x="1293689" y="470263"/>
                </a:cubicBezTo>
                <a:cubicBezTo>
                  <a:pt x="1280626" y="448492"/>
                  <a:pt x="1272453" y="422902"/>
                  <a:pt x="1254500" y="404949"/>
                </a:cubicBezTo>
                <a:cubicBezTo>
                  <a:pt x="1216835" y="367284"/>
                  <a:pt x="1183381" y="364309"/>
                  <a:pt x="1136934" y="352697"/>
                </a:cubicBezTo>
                <a:cubicBezTo>
                  <a:pt x="1128226" y="335280"/>
                  <a:pt x="1117646" y="318679"/>
                  <a:pt x="1110809" y="300446"/>
                </a:cubicBezTo>
                <a:cubicBezTo>
                  <a:pt x="1104505" y="283636"/>
                  <a:pt x="1104050" y="265005"/>
                  <a:pt x="1097746" y="248195"/>
                </a:cubicBezTo>
                <a:cubicBezTo>
                  <a:pt x="1084124" y="211870"/>
                  <a:pt x="1065690" y="178927"/>
                  <a:pt x="1032431" y="156755"/>
                </a:cubicBezTo>
                <a:cubicBezTo>
                  <a:pt x="1020974" y="149117"/>
                  <a:pt x="1005559" y="149850"/>
                  <a:pt x="993243" y="143692"/>
                </a:cubicBezTo>
                <a:cubicBezTo>
                  <a:pt x="979201" y="136671"/>
                  <a:pt x="969405" y="120856"/>
                  <a:pt x="954054" y="117566"/>
                </a:cubicBezTo>
                <a:cubicBezTo>
                  <a:pt x="907027" y="107489"/>
                  <a:pt x="858260" y="108857"/>
                  <a:pt x="810363" y="104503"/>
                </a:cubicBezTo>
                <a:cubicBezTo>
                  <a:pt x="521080" y="126756"/>
                  <a:pt x="512229" y="34566"/>
                  <a:pt x="431540" y="195943"/>
                </a:cubicBezTo>
                <a:cubicBezTo>
                  <a:pt x="425382" y="208259"/>
                  <a:pt x="422831" y="222069"/>
                  <a:pt x="418477" y="235132"/>
                </a:cubicBezTo>
                <a:cubicBezTo>
                  <a:pt x="427186" y="274320"/>
                  <a:pt x="427991" y="316151"/>
                  <a:pt x="444603" y="352697"/>
                </a:cubicBezTo>
                <a:cubicBezTo>
                  <a:pt x="451099" y="366989"/>
                  <a:pt x="473741" y="366762"/>
                  <a:pt x="483791" y="378823"/>
                </a:cubicBezTo>
                <a:cubicBezTo>
                  <a:pt x="545389" y="452742"/>
                  <a:pt x="468453" y="415736"/>
                  <a:pt x="549106" y="496389"/>
                </a:cubicBezTo>
                <a:cubicBezTo>
                  <a:pt x="558842" y="506125"/>
                  <a:pt x="575231" y="505098"/>
                  <a:pt x="588294" y="509452"/>
                </a:cubicBezTo>
                <a:cubicBezTo>
                  <a:pt x="601357" y="522515"/>
                  <a:pt x="613291" y="536813"/>
                  <a:pt x="627483" y="548640"/>
                </a:cubicBezTo>
                <a:cubicBezTo>
                  <a:pt x="639544" y="558691"/>
                  <a:pt x="665467" y="559113"/>
                  <a:pt x="666671" y="574766"/>
                </a:cubicBezTo>
                <a:cubicBezTo>
                  <a:pt x="676904" y="707793"/>
                  <a:pt x="668421" y="699874"/>
                  <a:pt x="601357" y="744583"/>
                </a:cubicBezTo>
                <a:cubicBezTo>
                  <a:pt x="527334" y="740229"/>
                  <a:pt x="451674" y="747605"/>
                  <a:pt x="379289" y="731520"/>
                </a:cubicBezTo>
                <a:cubicBezTo>
                  <a:pt x="365848" y="728533"/>
                  <a:pt x="372384" y="704648"/>
                  <a:pt x="366226" y="692332"/>
                </a:cubicBezTo>
                <a:cubicBezTo>
                  <a:pt x="315580" y="591042"/>
                  <a:pt x="359871" y="712454"/>
                  <a:pt x="327037" y="613955"/>
                </a:cubicBezTo>
                <a:cubicBezTo>
                  <a:pt x="322683" y="566058"/>
                  <a:pt x="319009" y="518094"/>
                  <a:pt x="313974" y="470263"/>
                </a:cubicBezTo>
                <a:cubicBezTo>
                  <a:pt x="310299" y="435350"/>
                  <a:pt x="313949" y="398355"/>
                  <a:pt x="300911" y="365760"/>
                </a:cubicBezTo>
                <a:cubicBezTo>
                  <a:pt x="295080" y="351184"/>
                  <a:pt x="274786" y="348343"/>
                  <a:pt x="261723" y="339635"/>
                </a:cubicBezTo>
                <a:cubicBezTo>
                  <a:pt x="209472" y="343989"/>
                  <a:pt x="153907" y="333875"/>
                  <a:pt x="104969" y="352697"/>
                </a:cubicBezTo>
                <a:cubicBezTo>
                  <a:pt x="88212" y="359142"/>
                  <a:pt x="93692" y="387085"/>
                  <a:pt x="91906" y="404949"/>
                </a:cubicBezTo>
                <a:cubicBezTo>
                  <a:pt x="69343" y="630578"/>
                  <a:pt x="146771" y="591314"/>
                  <a:pt x="39654" y="627017"/>
                </a:cubicBezTo>
                <a:cubicBezTo>
                  <a:pt x="-7795" y="611201"/>
                  <a:pt x="-13303" y="613955"/>
                  <a:pt x="26591" y="613955"/>
                </a:cubicBezTo>
              </a:path>
            </a:pathLst>
          </a:custGeom>
          <a:solidFill>
            <a:schemeClr val="accent6">
              <a:lumMod val="40000"/>
              <a:lumOff val="60000"/>
            </a:schemeClr>
          </a:solidFill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71971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67544" y="116632"/>
            <a:ext cx="4392488" cy="80329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0" dirty="0"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ru-RU" sz="8000" dirty="0" smtClean="0">
                <a:latin typeface="Times New Roman" pitchFamily="18" charset="0"/>
                <a:cs typeface="Times New Roman" pitchFamily="18" charset="0"/>
              </a:rPr>
              <a:t>рач</a:t>
            </a:r>
          </a:p>
          <a:p>
            <a:r>
              <a:rPr lang="ru-RU" sz="8000" dirty="0" err="1"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8000" dirty="0" err="1" smtClean="0">
                <a:latin typeface="Times New Roman" pitchFamily="18" charset="0"/>
                <a:cs typeface="Times New Roman" pitchFamily="18" charset="0"/>
              </a:rPr>
              <a:t>ч-ки</a:t>
            </a:r>
            <a:endParaRPr lang="ru-RU" sz="8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8000" dirty="0">
                <a:latin typeface="Times New Roman" pitchFamily="18" charset="0"/>
                <a:cs typeface="Times New Roman" pitchFamily="18" charset="0"/>
              </a:rPr>
              <a:t>у</a:t>
            </a:r>
            <a:r>
              <a:rPr lang="ru-RU" sz="8000" dirty="0" smtClean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8000" dirty="0" err="1" smtClean="0">
                <a:latin typeface="Times New Roman" pitchFamily="18" charset="0"/>
                <a:cs typeface="Times New Roman" pitchFamily="18" charset="0"/>
              </a:rPr>
              <a:t>чи</a:t>
            </a:r>
            <a:r>
              <a:rPr lang="ru-RU" sz="8000" dirty="0" smtClean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8000" dirty="0" err="1" smtClean="0">
                <a:latin typeface="Times New Roman" pitchFamily="18" charset="0"/>
                <a:cs typeface="Times New Roman" pitchFamily="18" charset="0"/>
              </a:rPr>
              <a:t>тель</a:t>
            </a:r>
            <a:r>
              <a:rPr lang="ru-RU" sz="80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ru-RU" sz="8000" dirty="0" err="1" smtClean="0">
                <a:latin typeface="Times New Roman" pitchFamily="18" charset="0"/>
                <a:cs typeface="Times New Roman" pitchFamily="18" charset="0"/>
              </a:rPr>
              <a:t>птич</a:t>
            </a:r>
            <a:r>
              <a:rPr lang="ru-RU" sz="8000" dirty="0" smtClean="0">
                <a:latin typeface="Times New Roman" pitchFamily="18" charset="0"/>
                <a:cs typeface="Times New Roman" pitchFamily="18" charset="0"/>
              </a:rPr>
              <a:t>-ка</a:t>
            </a:r>
          </a:p>
          <a:p>
            <a:r>
              <a:rPr lang="ru-RU" sz="8000" dirty="0" smtClean="0"/>
              <a:t> </a:t>
            </a:r>
          </a:p>
          <a:p>
            <a:endParaRPr lang="ru-RU" sz="8000" dirty="0" smtClean="0"/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5580112" y="620688"/>
            <a:ext cx="3286477" cy="37856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ru-RU" sz="80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ча-сы</a:t>
            </a:r>
            <a:endParaRPr lang="ru-RU" sz="80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sz="8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чу-</a:t>
            </a:r>
            <a:r>
              <a:rPr lang="ru-RU" sz="80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дак</a:t>
            </a:r>
            <a:endParaRPr lang="ru-RU" sz="80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sz="8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чип-</a:t>
            </a:r>
            <a:r>
              <a:rPr lang="ru-RU" sz="80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сы</a:t>
            </a:r>
            <a:endParaRPr lang="ru-RU" sz="80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40795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02999" y="116632"/>
            <a:ext cx="5821530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Нас за-</a:t>
            </a:r>
            <a:r>
              <a:rPr lang="ru-RU" sz="66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пу</a:t>
            </a:r>
            <a:r>
              <a:rPr lang="ru-RU" sz="6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-та-ли</a:t>
            </a:r>
            <a:endParaRPr lang="ru-RU" sz="66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1220571"/>
            <a:ext cx="5600700" cy="3009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135274" y="4230471"/>
            <a:ext cx="6281463" cy="1200329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r>
              <a:rPr lang="ru-RU" sz="7200" dirty="0" err="1" smtClean="0">
                <a:latin typeface="Times New Roman" pitchFamily="18" charset="0"/>
                <a:cs typeface="Times New Roman" pitchFamily="18" charset="0"/>
              </a:rPr>
              <a:t>Гу</a:t>
            </a:r>
            <a:r>
              <a:rPr lang="ru-RU" sz="7200" dirty="0" smtClean="0">
                <a:latin typeface="Times New Roman" pitchFamily="18" charset="0"/>
                <a:cs typeface="Times New Roman" pitchFamily="18" charset="0"/>
              </a:rPr>
              <a:t>-си: ко-ко-ко.</a:t>
            </a:r>
            <a:endParaRPr lang="ru-RU" sz="7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226993" y="5429462"/>
            <a:ext cx="266624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7200" dirty="0" err="1" smtClean="0">
                <a:latin typeface="Times New Roman" pitchFamily="18" charset="0"/>
                <a:cs typeface="Times New Roman" pitchFamily="18" charset="0"/>
              </a:rPr>
              <a:t>Гу</a:t>
            </a:r>
            <a:r>
              <a:rPr lang="ru-RU" sz="7200" dirty="0" smtClean="0">
                <a:latin typeface="Times New Roman" pitchFamily="18" charset="0"/>
                <a:cs typeface="Times New Roman" pitchFamily="18" charset="0"/>
              </a:rPr>
              <a:t>-си: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3995936" y="5429461"/>
            <a:ext cx="3397084" cy="120032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r>
              <a:rPr lang="ru-RU" sz="7200" dirty="0">
                <a:latin typeface="Times New Roman" pitchFamily="18" charset="0"/>
                <a:cs typeface="Times New Roman" pitchFamily="18" charset="0"/>
              </a:rPr>
              <a:t>г</a:t>
            </a:r>
            <a:r>
              <a:rPr lang="ru-RU" sz="7200" dirty="0" smtClean="0">
                <a:latin typeface="Times New Roman" pitchFamily="18" charset="0"/>
                <a:cs typeface="Times New Roman" pitchFamily="18" charset="0"/>
              </a:rPr>
              <a:t>а-га-га.</a:t>
            </a:r>
            <a:endParaRPr lang="ru-RU" sz="72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349953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0"/>
            <a:ext cx="3190875" cy="3314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539552" y="3314700"/>
            <a:ext cx="822667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7200" dirty="0" smtClean="0">
                <a:latin typeface="Times New Roman" pitchFamily="18" charset="0"/>
                <a:cs typeface="Times New Roman" pitchFamily="18" charset="0"/>
              </a:rPr>
              <a:t>Ос-лик: кар-кар-кар.</a:t>
            </a:r>
            <a:endParaRPr lang="ru-RU" sz="7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09951" y="4544563"/>
            <a:ext cx="3459601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7200" dirty="0" smtClean="0">
                <a:latin typeface="Times New Roman" pitchFamily="18" charset="0"/>
                <a:cs typeface="Times New Roman" pitchFamily="18" charset="0"/>
              </a:rPr>
              <a:t>Ос-лик: </a:t>
            </a:r>
            <a:endParaRPr lang="ru-RU" sz="7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099790" y="4544563"/>
            <a:ext cx="374333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72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иа-иа-иа</a:t>
            </a:r>
            <a:r>
              <a:rPr lang="ru-RU" sz="7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7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олилиния 4"/>
          <p:cNvSpPr/>
          <p:nvPr/>
        </p:nvSpPr>
        <p:spPr>
          <a:xfrm>
            <a:off x="647208" y="1084217"/>
            <a:ext cx="6772495" cy="2690949"/>
          </a:xfrm>
          <a:custGeom>
            <a:avLst/>
            <a:gdLst>
              <a:gd name="connsiteX0" fmla="*/ 868083 w 6772495"/>
              <a:gd name="connsiteY0" fmla="*/ 1593669 h 2690949"/>
              <a:gd name="connsiteX1" fmla="*/ 881146 w 6772495"/>
              <a:gd name="connsiteY1" fmla="*/ 1319349 h 2690949"/>
              <a:gd name="connsiteX2" fmla="*/ 959523 w 6772495"/>
              <a:gd name="connsiteY2" fmla="*/ 1267097 h 2690949"/>
              <a:gd name="connsiteX3" fmla="*/ 998712 w 6772495"/>
              <a:gd name="connsiteY3" fmla="*/ 1240972 h 2690949"/>
              <a:gd name="connsiteX4" fmla="*/ 1064026 w 6772495"/>
              <a:gd name="connsiteY4" fmla="*/ 1254034 h 2690949"/>
              <a:gd name="connsiteX5" fmla="*/ 1090152 w 6772495"/>
              <a:gd name="connsiteY5" fmla="*/ 1306286 h 2690949"/>
              <a:gd name="connsiteX6" fmla="*/ 1129341 w 6772495"/>
              <a:gd name="connsiteY6" fmla="*/ 1436914 h 2690949"/>
              <a:gd name="connsiteX7" fmla="*/ 1116278 w 6772495"/>
              <a:gd name="connsiteY7" fmla="*/ 1593669 h 2690949"/>
              <a:gd name="connsiteX8" fmla="*/ 1064026 w 6772495"/>
              <a:gd name="connsiteY8" fmla="*/ 1606732 h 2690949"/>
              <a:gd name="connsiteX9" fmla="*/ 985649 w 6772495"/>
              <a:gd name="connsiteY9" fmla="*/ 1632857 h 2690949"/>
              <a:gd name="connsiteX10" fmla="*/ 841958 w 6772495"/>
              <a:gd name="connsiteY10" fmla="*/ 1619794 h 2690949"/>
              <a:gd name="connsiteX11" fmla="*/ 815832 w 6772495"/>
              <a:gd name="connsiteY11" fmla="*/ 1580606 h 2690949"/>
              <a:gd name="connsiteX12" fmla="*/ 802769 w 6772495"/>
              <a:gd name="connsiteY12" fmla="*/ 1541417 h 2690949"/>
              <a:gd name="connsiteX13" fmla="*/ 776643 w 6772495"/>
              <a:gd name="connsiteY13" fmla="*/ 1397726 h 2690949"/>
              <a:gd name="connsiteX14" fmla="*/ 737455 w 6772495"/>
              <a:gd name="connsiteY14" fmla="*/ 1410789 h 2690949"/>
              <a:gd name="connsiteX15" fmla="*/ 724392 w 6772495"/>
              <a:gd name="connsiteY15" fmla="*/ 1449977 h 2690949"/>
              <a:gd name="connsiteX16" fmla="*/ 711329 w 6772495"/>
              <a:gd name="connsiteY16" fmla="*/ 1515292 h 2690949"/>
              <a:gd name="connsiteX17" fmla="*/ 698266 w 6772495"/>
              <a:gd name="connsiteY17" fmla="*/ 1554480 h 2690949"/>
              <a:gd name="connsiteX18" fmla="*/ 685203 w 6772495"/>
              <a:gd name="connsiteY18" fmla="*/ 1619794 h 2690949"/>
              <a:gd name="connsiteX19" fmla="*/ 698266 w 6772495"/>
              <a:gd name="connsiteY19" fmla="*/ 1828800 h 2690949"/>
              <a:gd name="connsiteX20" fmla="*/ 815832 w 6772495"/>
              <a:gd name="connsiteY20" fmla="*/ 1867989 h 2690949"/>
              <a:gd name="connsiteX21" fmla="*/ 1155466 w 6772495"/>
              <a:gd name="connsiteY21" fmla="*/ 1894114 h 2690949"/>
              <a:gd name="connsiteX22" fmla="*/ 1547352 w 6772495"/>
              <a:gd name="connsiteY22" fmla="*/ 1881052 h 2690949"/>
              <a:gd name="connsiteX23" fmla="*/ 1586541 w 6772495"/>
              <a:gd name="connsiteY23" fmla="*/ 1802674 h 2690949"/>
              <a:gd name="connsiteX24" fmla="*/ 1625729 w 6772495"/>
              <a:gd name="connsiteY24" fmla="*/ 1672046 h 2690949"/>
              <a:gd name="connsiteX25" fmla="*/ 1638792 w 6772495"/>
              <a:gd name="connsiteY25" fmla="*/ 1632857 h 2690949"/>
              <a:gd name="connsiteX26" fmla="*/ 1677981 w 6772495"/>
              <a:gd name="connsiteY26" fmla="*/ 1619794 h 2690949"/>
              <a:gd name="connsiteX27" fmla="*/ 1860861 w 6772495"/>
              <a:gd name="connsiteY27" fmla="*/ 1632857 h 2690949"/>
              <a:gd name="connsiteX28" fmla="*/ 1886986 w 6772495"/>
              <a:gd name="connsiteY28" fmla="*/ 1711234 h 2690949"/>
              <a:gd name="connsiteX29" fmla="*/ 1821672 w 6772495"/>
              <a:gd name="connsiteY29" fmla="*/ 2024743 h 2690949"/>
              <a:gd name="connsiteX30" fmla="*/ 1782483 w 6772495"/>
              <a:gd name="connsiteY30" fmla="*/ 2037806 h 2690949"/>
              <a:gd name="connsiteX31" fmla="*/ 1586541 w 6772495"/>
              <a:gd name="connsiteY31" fmla="*/ 2024743 h 2690949"/>
              <a:gd name="connsiteX32" fmla="*/ 1547352 w 6772495"/>
              <a:gd name="connsiteY32" fmla="*/ 1972492 h 2690949"/>
              <a:gd name="connsiteX33" fmla="*/ 1508163 w 6772495"/>
              <a:gd name="connsiteY33" fmla="*/ 1841863 h 2690949"/>
              <a:gd name="connsiteX34" fmla="*/ 1495101 w 6772495"/>
              <a:gd name="connsiteY34" fmla="*/ 1802674 h 2690949"/>
              <a:gd name="connsiteX35" fmla="*/ 1482038 w 6772495"/>
              <a:gd name="connsiteY35" fmla="*/ 1711234 h 2690949"/>
              <a:gd name="connsiteX36" fmla="*/ 1495101 w 6772495"/>
              <a:gd name="connsiteY36" fmla="*/ 1894114 h 2690949"/>
              <a:gd name="connsiteX37" fmla="*/ 1521226 w 6772495"/>
              <a:gd name="connsiteY37" fmla="*/ 1933303 h 2690949"/>
              <a:gd name="connsiteX38" fmla="*/ 1599603 w 6772495"/>
              <a:gd name="connsiteY38" fmla="*/ 1998617 h 2690949"/>
              <a:gd name="connsiteX39" fmla="*/ 1651855 w 6772495"/>
              <a:gd name="connsiteY39" fmla="*/ 2037806 h 2690949"/>
              <a:gd name="connsiteX40" fmla="*/ 1769421 w 6772495"/>
              <a:gd name="connsiteY40" fmla="*/ 2063932 h 2690949"/>
              <a:gd name="connsiteX41" fmla="*/ 1965363 w 6772495"/>
              <a:gd name="connsiteY41" fmla="*/ 2050869 h 2690949"/>
              <a:gd name="connsiteX42" fmla="*/ 2004552 w 6772495"/>
              <a:gd name="connsiteY42" fmla="*/ 2024743 h 2690949"/>
              <a:gd name="connsiteX43" fmla="*/ 2082929 w 6772495"/>
              <a:gd name="connsiteY43" fmla="*/ 1946366 h 2690949"/>
              <a:gd name="connsiteX44" fmla="*/ 2122118 w 6772495"/>
              <a:gd name="connsiteY44" fmla="*/ 1933303 h 2690949"/>
              <a:gd name="connsiteX45" fmla="*/ 2226621 w 6772495"/>
              <a:gd name="connsiteY45" fmla="*/ 1894114 h 2690949"/>
              <a:gd name="connsiteX46" fmla="*/ 2318061 w 6772495"/>
              <a:gd name="connsiteY46" fmla="*/ 1867989 h 2690949"/>
              <a:gd name="connsiteX47" fmla="*/ 2409501 w 6772495"/>
              <a:gd name="connsiteY47" fmla="*/ 1881052 h 2690949"/>
              <a:gd name="connsiteX48" fmla="*/ 2396438 w 6772495"/>
              <a:gd name="connsiteY48" fmla="*/ 2207623 h 2690949"/>
              <a:gd name="connsiteX49" fmla="*/ 2383375 w 6772495"/>
              <a:gd name="connsiteY49" fmla="*/ 2246812 h 2690949"/>
              <a:gd name="connsiteX50" fmla="*/ 2357249 w 6772495"/>
              <a:gd name="connsiteY50" fmla="*/ 2286000 h 2690949"/>
              <a:gd name="connsiteX51" fmla="*/ 2200495 w 6772495"/>
              <a:gd name="connsiteY51" fmla="*/ 2220686 h 2690949"/>
              <a:gd name="connsiteX52" fmla="*/ 2187432 w 6772495"/>
              <a:gd name="connsiteY52" fmla="*/ 2181497 h 2690949"/>
              <a:gd name="connsiteX53" fmla="*/ 2161306 w 6772495"/>
              <a:gd name="connsiteY53" fmla="*/ 2076994 h 2690949"/>
              <a:gd name="connsiteX54" fmla="*/ 2148243 w 6772495"/>
              <a:gd name="connsiteY54" fmla="*/ 1946366 h 2690949"/>
              <a:gd name="connsiteX55" fmla="*/ 2135181 w 6772495"/>
              <a:gd name="connsiteY55" fmla="*/ 1907177 h 2690949"/>
              <a:gd name="connsiteX56" fmla="*/ 2148243 w 6772495"/>
              <a:gd name="connsiteY56" fmla="*/ 2194560 h 2690949"/>
              <a:gd name="connsiteX57" fmla="*/ 2265809 w 6772495"/>
              <a:gd name="connsiteY57" fmla="*/ 2299063 h 2690949"/>
              <a:gd name="connsiteX58" fmla="*/ 3062643 w 6772495"/>
              <a:gd name="connsiteY58" fmla="*/ 2312126 h 2690949"/>
              <a:gd name="connsiteX59" fmla="*/ 3127958 w 6772495"/>
              <a:gd name="connsiteY59" fmla="*/ 2416629 h 2690949"/>
              <a:gd name="connsiteX60" fmla="*/ 3141021 w 6772495"/>
              <a:gd name="connsiteY60" fmla="*/ 2455817 h 2690949"/>
              <a:gd name="connsiteX61" fmla="*/ 3154083 w 6772495"/>
              <a:gd name="connsiteY61" fmla="*/ 2129246 h 2690949"/>
              <a:gd name="connsiteX62" fmla="*/ 3141021 w 6772495"/>
              <a:gd name="connsiteY62" fmla="*/ 2090057 h 2690949"/>
              <a:gd name="connsiteX63" fmla="*/ 3101832 w 6772495"/>
              <a:gd name="connsiteY63" fmla="*/ 2063932 h 2690949"/>
              <a:gd name="connsiteX64" fmla="*/ 3062643 w 6772495"/>
              <a:gd name="connsiteY64" fmla="*/ 2024743 h 2690949"/>
              <a:gd name="connsiteX65" fmla="*/ 2945078 w 6772495"/>
              <a:gd name="connsiteY65" fmla="*/ 2037806 h 2690949"/>
              <a:gd name="connsiteX66" fmla="*/ 2997329 w 6772495"/>
              <a:gd name="connsiteY66" fmla="*/ 2312126 h 2690949"/>
              <a:gd name="connsiteX67" fmla="*/ 3389215 w 6772495"/>
              <a:gd name="connsiteY67" fmla="*/ 2272937 h 2690949"/>
              <a:gd name="connsiteX68" fmla="*/ 3493718 w 6772495"/>
              <a:gd name="connsiteY68" fmla="*/ 2246812 h 2690949"/>
              <a:gd name="connsiteX69" fmla="*/ 3885603 w 6772495"/>
              <a:gd name="connsiteY69" fmla="*/ 2220686 h 2690949"/>
              <a:gd name="connsiteX70" fmla="*/ 3898666 w 6772495"/>
              <a:gd name="connsiteY70" fmla="*/ 2286000 h 2690949"/>
              <a:gd name="connsiteX71" fmla="*/ 3885603 w 6772495"/>
              <a:gd name="connsiteY71" fmla="*/ 2351314 h 2690949"/>
              <a:gd name="connsiteX72" fmla="*/ 3794163 w 6772495"/>
              <a:gd name="connsiteY72" fmla="*/ 2338252 h 2690949"/>
              <a:gd name="connsiteX73" fmla="*/ 3676598 w 6772495"/>
              <a:gd name="connsiteY73" fmla="*/ 2312126 h 2690949"/>
              <a:gd name="connsiteX74" fmla="*/ 3650472 w 6772495"/>
              <a:gd name="connsiteY74" fmla="*/ 2272937 h 2690949"/>
              <a:gd name="connsiteX75" fmla="*/ 3637409 w 6772495"/>
              <a:gd name="connsiteY75" fmla="*/ 2155372 h 2690949"/>
              <a:gd name="connsiteX76" fmla="*/ 3624346 w 6772495"/>
              <a:gd name="connsiteY76" fmla="*/ 2076994 h 2690949"/>
              <a:gd name="connsiteX77" fmla="*/ 3598221 w 6772495"/>
              <a:gd name="connsiteY77" fmla="*/ 2116183 h 2690949"/>
              <a:gd name="connsiteX78" fmla="*/ 3611283 w 6772495"/>
              <a:gd name="connsiteY78" fmla="*/ 2312126 h 2690949"/>
              <a:gd name="connsiteX79" fmla="*/ 3624346 w 6772495"/>
              <a:gd name="connsiteY79" fmla="*/ 2351314 h 2690949"/>
              <a:gd name="connsiteX80" fmla="*/ 3833352 w 6772495"/>
              <a:gd name="connsiteY80" fmla="*/ 2390503 h 2690949"/>
              <a:gd name="connsiteX81" fmla="*/ 3937855 w 6772495"/>
              <a:gd name="connsiteY81" fmla="*/ 2377440 h 2690949"/>
              <a:gd name="connsiteX82" fmla="*/ 3950918 w 6772495"/>
              <a:gd name="connsiteY82" fmla="*/ 2338252 h 2690949"/>
              <a:gd name="connsiteX83" fmla="*/ 4016232 w 6772495"/>
              <a:gd name="connsiteY83" fmla="*/ 2142309 h 2690949"/>
              <a:gd name="connsiteX84" fmla="*/ 4486495 w 6772495"/>
              <a:gd name="connsiteY84" fmla="*/ 2155372 h 2690949"/>
              <a:gd name="connsiteX85" fmla="*/ 4434243 w 6772495"/>
              <a:gd name="connsiteY85" fmla="*/ 2299063 h 2690949"/>
              <a:gd name="connsiteX86" fmla="*/ 4381992 w 6772495"/>
              <a:gd name="connsiteY86" fmla="*/ 2272937 h 2690949"/>
              <a:gd name="connsiteX87" fmla="*/ 4368929 w 6772495"/>
              <a:gd name="connsiteY87" fmla="*/ 2233749 h 2690949"/>
              <a:gd name="connsiteX88" fmla="*/ 4329741 w 6772495"/>
              <a:gd name="connsiteY88" fmla="*/ 2181497 h 2690949"/>
              <a:gd name="connsiteX89" fmla="*/ 4316678 w 6772495"/>
              <a:gd name="connsiteY89" fmla="*/ 1776549 h 2690949"/>
              <a:gd name="connsiteX90" fmla="*/ 4329741 w 6772495"/>
              <a:gd name="connsiteY90" fmla="*/ 1815737 h 2690949"/>
              <a:gd name="connsiteX91" fmla="*/ 4355866 w 6772495"/>
              <a:gd name="connsiteY91" fmla="*/ 1920240 h 2690949"/>
              <a:gd name="connsiteX92" fmla="*/ 4368929 w 6772495"/>
              <a:gd name="connsiteY92" fmla="*/ 1959429 h 2690949"/>
              <a:gd name="connsiteX93" fmla="*/ 4381992 w 6772495"/>
              <a:gd name="connsiteY93" fmla="*/ 2011680 h 2690949"/>
              <a:gd name="connsiteX94" fmla="*/ 4460369 w 6772495"/>
              <a:gd name="connsiteY94" fmla="*/ 2063932 h 2690949"/>
              <a:gd name="connsiteX95" fmla="*/ 4773878 w 6772495"/>
              <a:gd name="connsiteY95" fmla="*/ 2050869 h 2690949"/>
              <a:gd name="connsiteX96" fmla="*/ 4826129 w 6772495"/>
              <a:gd name="connsiteY96" fmla="*/ 2037806 h 2690949"/>
              <a:gd name="connsiteX97" fmla="*/ 4904506 w 6772495"/>
              <a:gd name="connsiteY97" fmla="*/ 1998617 h 2690949"/>
              <a:gd name="connsiteX98" fmla="*/ 4930632 w 6772495"/>
              <a:gd name="connsiteY98" fmla="*/ 2037806 h 2690949"/>
              <a:gd name="connsiteX99" fmla="*/ 5100449 w 6772495"/>
              <a:gd name="connsiteY99" fmla="*/ 2050869 h 2690949"/>
              <a:gd name="connsiteX100" fmla="*/ 5191889 w 6772495"/>
              <a:gd name="connsiteY100" fmla="*/ 1867989 h 2690949"/>
              <a:gd name="connsiteX101" fmla="*/ 5178826 w 6772495"/>
              <a:gd name="connsiteY101" fmla="*/ 1776549 h 2690949"/>
              <a:gd name="connsiteX102" fmla="*/ 5152701 w 6772495"/>
              <a:gd name="connsiteY102" fmla="*/ 1711234 h 2690949"/>
              <a:gd name="connsiteX103" fmla="*/ 5113512 w 6772495"/>
              <a:gd name="connsiteY103" fmla="*/ 1619794 h 2690949"/>
              <a:gd name="connsiteX104" fmla="*/ 5440083 w 6772495"/>
              <a:gd name="connsiteY104" fmla="*/ 1567543 h 2690949"/>
              <a:gd name="connsiteX105" fmla="*/ 5531523 w 6772495"/>
              <a:gd name="connsiteY105" fmla="*/ 1515292 h 2690949"/>
              <a:gd name="connsiteX106" fmla="*/ 5649089 w 6772495"/>
              <a:gd name="connsiteY106" fmla="*/ 1397726 h 2690949"/>
              <a:gd name="connsiteX107" fmla="*/ 5649089 w 6772495"/>
              <a:gd name="connsiteY107" fmla="*/ 1214846 h 2690949"/>
              <a:gd name="connsiteX108" fmla="*/ 5609901 w 6772495"/>
              <a:gd name="connsiteY108" fmla="*/ 1149532 h 2690949"/>
              <a:gd name="connsiteX109" fmla="*/ 5557649 w 6772495"/>
              <a:gd name="connsiteY109" fmla="*/ 1136469 h 2690949"/>
              <a:gd name="connsiteX110" fmla="*/ 5505398 w 6772495"/>
              <a:gd name="connsiteY110" fmla="*/ 1084217 h 2690949"/>
              <a:gd name="connsiteX111" fmla="*/ 5231078 w 6772495"/>
              <a:gd name="connsiteY111" fmla="*/ 1136469 h 2690949"/>
              <a:gd name="connsiteX112" fmla="*/ 5244141 w 6772495"/>
              <a:gd name="connsiteY112" fmla="*/ 1214846 h 2690949"/>
              <a:gd name="connsiteX113" fmla="*/ 5309455 w 6772495"/>
              <a:gd name="connsiteY113" fmla="*/ 1201783 h 2690949"/>
              <a:gd name="connsiteX114" fmla="*/ 5440083 w 6772495"/>
              <a:gd name="connsiteY114" fmla="*/ 1123406 h 2690949"/>
              <a:gd name="connsiteX115" fmla="*/ 5466209 w 6772495"/>
              <a:gd name="connsiteY115" fmla="*/ 1071154 h 2690949"/>
              <a:gd name="connsiteX116" fmla="*/ 5440083 w 6772495"/>
              <a:gd name="connsiteY116" fmla="*/ 901337 h 2690949"/>
              <a:gd name="connsiteX117" fmla="*/ 5374769 w 6772495"/>
              <a:gd name="connsiteY117" fmla="*/ 849086 h 2690949"/>
              <a:gd name="connsiteX118" fmla="*/ 5309455 w 6772495"/>
              <a:gd name="connsiteY118" fmla="*/ 836023 h 2690949"/>
              <a:gd name="connsiteX119" fmla="*/ 5191889 w 6772495"/>
              <a:gd name="connsiteY119" fmla="*/ 822960 h 2690949"/>
              <a:gd name="connsiteX120" fmla="*/ 5113512 w 6772495"/>
              <a:gd name="connsiteY120" fmla="*/ 809897 h 2690949"/>
              <a:gd name="connsiteX121" fmla="*/ 5218015 w 6772495"/>
              <a:gd name="connsiteY121" fmla="*/ 731520 h 2690949"/>
              <a:gd name="connsiteX122" fmla="*/ 5244141 w 6772495"/>
              <a:gd name="connsiteY122" fmla="*/ 679269 h 2690949"/>
              <a:gd name="connsiteX123" fmla="*/ 5231078 w 6772495"/>
              <a:gd name="connsiteY123" fmla="*/ 522514 h 2690949"/>
              <a:gd name="connsiteX124" fmla="*/ 5113512 w 6772495"/>
              <a:gd name="connsiteY124" fmla="*/ 483326 h 2690949"/>
              <a:gd name="connsiteX125" fmla="*/ 4904506 w 6772495"/>
              <a:gd name="connsiteY125" fmla="*/ 535577 h 2690949"/>
              <a:gd name="connsiteX126" fmla="*/ 4891443 w 6772495"/>
              <a:gd name="connsiteY126" fmla="*/ 574766 h 2690949"/>
              <a:gd name="connsiteX127" fmla="*/ 4904506 w 6772495"/>
              <a:gd name="connsiteY127" fmla="*/ 822960 h 2690949"/>
              <a:gd name="connsiteX128" fmla="*/ 4943695 w 6772495"/>
              <a:gd name="connsiteY128" fmla="*/ 836023 h 2690949"/>
              <a:gd name="connsiteX129" fmla="*/ 5009009 w 6772495"/>
              <a:gd name="connsiteY129" fmla="*/ 783772 h 2690949"/>
              <a:gd name="connsiteX130" fmla="*/ 4995946 w 6772495"/>
              <a:gd name="connsiteY130" fmla="*/ 666206 h 2690949"/>
              <a:gd name="connsiteX131" fmla="*/ 4800003 w 6772495"/>
              <a:gd name="connsiteY131" fmla="*/ 718457 h 2690949"/>
              <a:gd name="connsiteX132" fmla="*/ 4800003 w 6772495"/>
              <a:gd name="connsiteY132" fmla="*/ 1045029 h 2690949"/>
              <a:gd name="connsiteX133" fmla="*/ 4904506 w 6772495"/>
              <a:gd name="connsiteY133" fmla="*/ 1031966 h 2690949"/>
              <a:gd name="connsiteX134" fmla="*/ 4943695 w 6772495"/>
              <a:gd name="connsiteY134" fmla="*/ 1123406 h 2690949"/>
              <a:gd name="connsiteX135" fmla="*/ 4982883 w 6772495"/>
              <a:gd name="connsiteY135" fmla="*/ 1201783 h 2690949"/>
              <a:gd name="connsiteX136" fmla="*/ 4995946 w 6772495"/>
              <a:gd name="connsiteY136" fmla="*/ 1254034 h 2690949"/>
              <a:gd name="connsiteX137" fmla="*/ 5100449 w 6772495"/>
              <a:gd name="connsiteY137" fmla="*/ 1384663 h 2690949"/>
              <a:gd name="connsiteX138" fmla="*/ 5204952 w 6772495"/>
              <a:gd name="connsiteY138" fmla="*/ 1463040 h 2690949"/>
              <a:gd name="connsiteX139" fmla="*/ 5309455 w 6772495"/>
              <a:gd name="connsiteY139" fmla="*/ 1489166 h 2690949"/>
              <a:gd name="connsiteX140" fmla="*/ 5492335 w 6772495"/>
              <a:gd name="connsiteY140" fmla="*/ 1463040 h 2690949"/>
              <a:gd name="connsiteX141" fmla="*/ 5531523 w 6772495"/>
              <a:gd name="connsiteY141" fmla="*/ 1436914 h 2690949"/>
              <a:gd name="connsiteX142" fmla="*/ 5636026 w 6772495"/>
              <a:gd name="connsiteY142" fmla="*/ 1384663 h 2690949"/>
              <a:gd name="connsiteX143" fmla="*/ 5701341 w 6772495"/>
              <a:gd name="connsiteY143" fmla="*/ 1306286 h 2690949"/>
              <a:gd name="connsiteX144" fmla="*/ 5818906 w 6772495"/>
              <a:gd name="connsiteY144" fmla="*/ 1227909 h 2690949"/>
              <a:gd name="connsiteX145" fmla="*/ 5845032 w 6772495"/>
              <a:gd name="connsiteY145" fmla="*/ 1175657 h 2690949"/>
              <a:gd name="connsiteX146" fmla="*/ 5871158 w 6772495"/>
              <a:gd name="connsiteY146" fmla="*/ 1214846 h 2690949"/>
              <a:gd name="connsiteX147" fmla="*/ 5962598 w 6772495"/>
              <a:gd name="connsiteY147" fmla="*/ 1097280 h 2690949"/>
              <a:gd name="connsiteX148" fmla="*/ 5988723 w 6772495"/>
              <a:gd name="connsiteY148" fmla="*/ 1045029 h 2690949"/>
              <a:gd name="connsiteX149" fmla="*/ 5949535 w 6772495"/>
              <a:gd name="connsiteY149" fmla="*/ 744583 h 2690949"/>
              <a:gd name="connsiteX150" fmla="*/ 5936472 w 6772495"/>
              <a:gd name="connsiteY150" fmla="*/ 705394 h 2690949"/>
              <a:gd name="connsiteX151" fmla="*/ 5871158 w 6772495"/>
              <a:gd name="connsiteY151" fmla="*/ 653143 h 2690949"/>
              <a:gd name="connsiteX152" fmla="*/ 5818906 w 6772495"/>
              <a:gd name="connsiteY152" fmla="*/ 587829 h 2690949"/>
              <a:gd name="connsiteX153" fmla="*/ 5714403 w 6772495"/>
              <a:gd name="connsiteY153" fmla="*/ 509452 h 2690949"/>
              <a:gd name="connsiteX154" fmla="*/ 5675215 w 6772495"/>
              <a:gd name="connsiteY154" fmla="*/ 483326 h 2690949"/>
              <a:gd name="connsiteX155" fmla="*/ 5583775 w 6772495"/>
              <a:gd name="connsiteY155" fmla="*/ 457200 h 2690949"/>
              <a:gd name="connsiteX156" fmla="*/ 5505398 w 6772495"/>
              <a:gd name="connsiteY156" fmla="*/ 431074 h 2690949"/>
              <a:gd name="connsiteX157" fmla="*/ 5479272 w 6772495"/>
              <a:gd name="connsiteY157" fmla="*/ 796834 h 2690949"/>
              <a:gd name="connsiteX158" fmla="*/ 5649089 w 6772495"/>
              <a:gd name="connsiteY158" fmla="*/ 901337 h 2690949"/>
              <a:gd name="connsiteX159" fmla="*/ 5831969 w 6772495"/>
              <a:gd name="connsiteY159" fmla="*/ 927463 h 2690949"/>
              <a:gd name="connsiteX160" fmla="*/ 5805843 w 6772495"/>
              <a:gd name="connsiteY160" fmla="*/ 1018903 h 2690949"/>
              <a:gd name="connsiteX161" fmla="*/ 5805843 w 6772495"/>
              <a:gd name="connsiteY161" fmla="*/ 1358537 h 2690949"/>
              <a:gd name="connsiteX162" fmla="*/ 5818906 w 6772495"/>
              <a:gd name="connsiteY162" fmla="*/ 1397726 h 2690949"/>
              <a:gd name="connsiteX163" fmla="*/ 5858095 w 6772495"/>
              <a:gd name="connsiteY163" fmla="*/ 1423852 h 2690949"/>
              <a:gd name="connsiteX164" fmla="*/ 5858095 w 6772495"/>
              <a:gd name="connsiteY164" fmla="*/ 1645920 h 2690949"/>
              <a:gd name="connsiteX165" fmla="*/ 5792781 w 6772495"/>
              <a:gd name="connsiteY165" fmla="*/ 1711234 h 2690949"/>
              <a:gd name="connsiteX166" fmla="*/ 5688278 w 6772495"/>
              <a:gd name="connsiteY166" fmla="*/ 1776549 h 2690949"/>
              <a:gd name="connsiteX167" fmla="*/ 5609901 w 6772495"/>
              <a:gd name="connsiteY167" fmla="*/ 1815737 h 2690949"/>
              <a:gd name="connsiteX168" fmla="*/ 5636026 w 6772495"/>
              <a:gd name="connsiteY168" fmla="*/ 1933303 h 2690949"/>
              <a:gd name="connsiteX169" fmla="*/ 5570712 w 6772495"/>
              <a:gd name="connsiteY169" fmla="*/ 2011680 h 2690949"/>
              <a:gd name="connsiteX170" fmla="*/ 5531523 w 6772495"/>
              <a:gd name="connsiteY170" fmla="*/ 2024743 h 2690949"/>
              <a:gd name="connsiteX171" fmla="*/ 5413958 w 6772495"/>
              <a:gd name="connsiteY171" fmla="*/ 2037806 h 2690949"/>
              <a:gd name="connsiteX172" fmla="*/ 5126575 w 6772495"/>
              <a:gd name="connsiteY172" fmla="*/ 2011680 h 2690949"/>
              <a:gd name="connsiteX173" fmla="*/ 5113512 w 6772495"/>
              <a:gd name="connsiteY173" fmla="*/ 1972492 h 2690949"/>
              <a:gd name="connsiteX174" fmla="*/ 5074323 w 6772495"/>
              <a:gd name="connsiteY174" fmla="*/ 1933303 h 2690949"/>
              <a:gd name="connsiteX175" fmla="*/ 5035135 w 6772495"/>
              <a:gd name="connsiteY175" fmla="*/ 1815737 h 2690949"/>
              <a:gd name="connsiteX176" fmla="*/ 5048198 w 6772495"/>
              <a:gd name="connsiteY176" fmla="*/ 1763486 h 2690949"/>
              <a:gd name="connsiteX177" fmla="*/ 5113512 w 6772495"/>
              <a:gd name="connsiteY177" fmla="*/ 1750423 h 2690949"/>
              <a:gd name="connsiteX178" fmla="*/ 5309455 w 6772495"/>
              <a:gd name="connsiteY178" fmla="*/ 1802674 h 2690949"/>
              <a:gd name="connsiteX179" fmla="*/ 5257203 w 6772495"/>
              <a:gd name="connsiteY179" fmla="*/ 1972492 h 2690949"/>
              <a:gd name="connsiteX180" fmla="*/ 5139638 w 6772495"/>
              <a:gd name="connsiteY180" fmla="*/ 2063932 h 2690949"/>
              <a:gd name="connsiteX181" fmla="*/ 4839192 w 6772495"/>
              <a:gd name="connsiteY181" fmla="*/ 2194560 h 2690949"/>
              <a:gd name="connsiteX182" fmla="*/ 4656312 w 6772495"/>
              <a:gd name="connsiteY182" fmla="*/ 2207623 h 2690949"/>
              <a:gd name="connsiteX183" fmla="*/ 4408118 w 6772495"/>
              <a:gd name="connsiteY183" fmla="*/ 2168434 h 2690949"/>
              <a:gd name="connsiteX184" fmla="*/ 4447306 w 6772495"/>
              <a:gd name="connsiteY184" fmla="*/ 2050869 h 2690949"/>
              <a:gd name="connsiteX185" fmla="*/ 4617123 w 6772495"/>
              <a:gd name="connsiteY185" fmla="*/ 2063932 h 2690949"/>
              <a:gd name="connsiteX186" fmla="*/ 4669375 w 6772495"/>
              <a:gd name="connsiteY186" fmla="*/ 2103120 h 2690949"/>
              <a:gd name="connsiteX187" fmla="*/ 4682438 w 6772495"/>
              <a:gd name="connsiteY187" fmla="*/ 2142309 h 2690949"/>
              <a:gd name="connsiteX188" fmla="*/ 4590998 w 6772495"/>
              <a:gd name="connsiteY188" fmla="*/ 2325189 h 2690949"/>
              <a:gd name="connsiteX189" fmla="*/ 4460369 w 6772495"/>
              <a:gd name="connsiteY189" fmla="*/ 2377440 h 2690949"/>
              <a:gd name="connsiteX190" fmla="*/ 4212175 w 6772495"/>
              <a:gd name="connsiteY190" fmla="*/ 2403566 h 2690949"/>
              <a:gd name="connsiteX191" fmla="*/ 3963981 w 6772495"/>
              <a:gd name="connsiteY191" fmla="*/ 2390503 h 2690949"/>
              <a:gd name="connsiteX192" fmla="*/ 3833352 w 6772495"/>
              <a:gd name="connsiteY192" fmla="*/ 2299063 h 2690949"/>
              <a:gd name="connsiteX193" fmla="*/ 3794163 w 6772495"/>
              <a:gd name="connsiteY193" fmla="*/ 2286000 h 2690949"/>
              <a:gd name="connsiteX194" fmla="*/ 3846415 w 6772495"/>
              <a:gd name="connsiteY194" fmla="*/ 2272937 h 2690949"/>
              <a:gd name="connsiteX195" fmla="*/ 3872541 w 6772495"/>
              <a:gd name="connsiteY195" fmla="*/ 2325189 h 2690949"/>
              <a:gd name="connsiteX196" fmla="*/ 3781101 w 6772495"/>
              <a:gd name="connsiteY196" fmla="*/ 2468880 h 2690949"/>
              <a:gd name="connsiteX197" fmla="*/ 3663535 w 6772495"/>
              <a:gd name="connsiteY197" fmla="*/ 2481943 h 2690949"/>
              <a:gd name="connsiteX198" fmla="*/ 3114895 w 6772495"/>
              <a:gd name="connsiteY198" fmla="*/ 2442754 h 2690949"/>
              <a:gd name="connsiteX199" fmla="*/ 2971203 w 6772495"/>
              <a:gd name="connsiteY199" fmla="*/ 2351314 h 2690949"/>
              <a:gd name="connsiteX200" fmla="*/ 2905889 w 6772495"/>
              <a:gd name="connsiteY200" fmla="*/ 2299063 h 2690949"/>
              <a:gd name="connsiteX201" fmla="*/ 2827512 w 6772495"/>
              <a:gd name="connsiteY201" fmla="*/ 2246812 h 2690949"/>
              <a:gd name="connsiteX202" fmla="*/ 2749135 w 6772495"/>
              <a:gd name="connsiteY202" fmla="*/ 2129246 h 2690949"/>
              <a:gd name="connsiteX203" fmla="*/ 2736072 w 6772495"/>
              <a:gd name="connsiteY203" fmla="*/ 2076994 h 2690949"/>
              <a:gd name="connsiteX204" fmla="*/ 2683821 w 6772495"/>
              <a:gd name="connsiteY204" fmla="*/ 2103120 h 2690949"/>
              <a:gd name="connsiteX205" fmla="*/ 2487878 w 6772495"/>
              <a:gd name="connsiteY205" fmla="*/ 2103120 h 2690949"/>
              <a:gd name="connsiteX206" fmla="*/ 2474815 w 6772495"/>
              <a:gd name="connsiteY206" fmla="*/ 2050869 h 2690949"/>
              <a:gd name="connsiteX207" fmla="*/ 2461752 w 6772495"/>
              <a:gd name="connsiteY207" fmla="*/ 1593669 h 2690949"/>
              <a:gd name="connsiteX208" fmla="*/ 2592381 w 6772495"/>
              <a:gd name="connsiteY208" fmla="*/ 1554480 h 2690949"/>
              <a:gd name="connsiteX209" fmla="*/ 2644632 w 6772495"/>
              <a:gd name="connsiteY209" fmla="*/ 1567543 h 2690949"/>
              <a:gd name="connsiteX210" fmla="*/ 2644632 w 6772495"/>
              <a:gd name="connsiteY210" fmla="*/ 1658983 h 2690949"/>
              <a:gd name="connsiteX211" fmla="*/ 2566255 w 6772495"/>
              <a:gd name="connsiteY211" fmla="*/ 1593669 h 2690949"/>
              <a:gd name="connsiteX212" fmla="*/ 2605443 w 6772495"/>
              <a:gd name="connsiteY212" fmla="*/ 1528354 h 2690949"/>
              <a:gd name="connsiteX213" fmla="*/ 2709946 w 6772495"/>
              <a:gd name="connsiteY213" fmla="*/ 1541417 h 2690949"/>
              <a:gd name="connsiteX214" fmla="*/ 2723009 w 6772495"/>
              <a:gd name="connsiteY214" fmla="*/ 1580606 h 2690949"/>
              <a:gd name="connsiteX215" fmla="*/ 2736072 w 6772495"/>
              <a:gd name="connsiteY215" fmla="*/ 1658983 h 2690949"/>
              <a:gd name="connsiteX216" fmla="*/ 2657695 w 6772495"/>
              <a:gd name="connsiteY216" fmla="*/ 1828800 h 2690949"/>
              <a:gd name="connsiteX217" fmla="*/ 2579318 w 6772495"/>
              <a:gd name="connsiteY217" fmla="*/ 1854926 h 2690949"/>
              <a:gd name="connsiteX218" fmla="*/ 2174369 w 6772495"/>
              <a:gd name="connsiteY218" fmla="*/ 1802674 h 2690949"/>
              <a:gd name="connsiteX219" fmla="*/ 2148243 w 6772495"/>
              <a:gd name="connsiteY219" fmla="*/ 1750423 h 2690949"/>
              <a:gd name="connsiteX220" fmla="*/ 2095992 w 6772495"/>
              <a:gd name="connsiteY220" fmla="*/ 1685109 h 2690949"/>
              <a:gd name="connsiteX221" fmla="*/ 2043741 w 6772495"/>
              <a:gd name="connsiteY221" fmla="*/ 1541417 h 2690949"/>
              <a:gd name="connsiteX222" fmla="*/ 2056803 w 6772495"/>
              <a:gd name="connsiteY222" fmla="*/ 1502229 h 2690949"/>
              <a:gd name="connsiteX223" fmla="*/ 2109055 w 6772495"/>
              <a:gd name="connsiteY223" fmla="*/ 1515292 h 2690949"/>
              <a:gd name="connsiteX224" fmla="*/ 2082929 w 6772495"/>
              <a:gd name="connsiteY224" fmla="*/ 1619794 h 2690949"/>
              <a:gd name="connsiteX225" fmla="*/ 1939238 w 6772495"/>
              <a:gd name="connsiteY225" fmla="*/ 1606732 h 2690949"/>
              <a:gd name="connsiteX226" fmla="*/ 1900049 w 6772495"/>
              <a:gd name="connsiteY226" fmla="*/ 1580606 h 2690949"/>
              <a:gd name="connsiteX227" fmla="*/ 1913112 w 6772495"/>
              <a:gd name="connsiteY227" fmla="*/ 1658983 h 2690949"/>
              <a:gd name="connsiteX228" fmla="*/ 1926175 w 6772495"/>
              <a:gd name="connsiteY228" fmla="*/ 1750423 h 2690949"/>
              <a:gd name="connsiteX229" fmla="*/ 1847798 w 6772495"/>
              <a:gd name="connsiteY229" fmla="*/ 2050869 h 2690949"/>
              <a:gd name="connsiteX230" fmla="*/ 1717169 w 6772495"/>
              <a:gd name="connsiteY230" fmla="*/ 2076994 h 2690949"/>
              <a:gd name="connsiteX231" fmla="*/ 1142403 w 6772495"/>
              <a:gd name="connsiteY231" fmla="*/ 2063932 h 2690949"/>
              <a:gd name="connsiteX232" fmla="*/ 1116278 w 6772495"/>
              <a:gd name="connsiteY232" fmla="*/ 2011680 h 2690949"/>
              <a:gd name="connsiteX233" fmla="*/ 1181592 w 6772495"/>
              <a:gd name="connsiteY233" fmla="*/ 1985554 h 2690949"/>
              <a:gd name="connsiteX234" fmla="*/ 1286095 w 6772495"/>
              <a:gd name="connsiteY234" fmla="*/ 2024743 h 2690949"/>
              <a:gd name="connsiteX235" fmla="*/ 1286095 w 6772495"/>
              <a:gd name="connsiteY235" fmla="*/ 2233749 h 2690949"/>
              <a:gd name="connsiteX236" fmla="*/ 1103215 w 6772495"/>
              <a:gd name="connsiteY236" fmla="*/ 2286000 h 2690949"/>
              <a:gd name="connsiteX237" fmla="*/ 776643 w 6772495"/>
              <a:gd name="connsiteY237" fmla="*/ 2233749 h 2690949"/>
              <a:gd name="connsiteX238" fmla="*/ 737455 w 6772495"/>
              <a:gd name="connsiteY238" fmla="*/ 2168434 h 2690949"/>
              <a:gd name="connsiteX239" fmla="*/ 685203 w 6772495"/>
              <a:gd name="connsiteY239" fmla="*/ 1998617 h 2690949"/>
              <a:gd name="connsiteX240" fmla="*/ 815832 w 6772495"/>
              <a:gd name="connsiteY240" fmla="*/ 1593669 h 2690949"/>
              <a:gd name="connsiteX241" fmla="*/ 881146 w 6772495"/>
              <a:gd name="connsiteY241" fmla="*/ 1580606 h 2690949"/>
              <a:gd name="connsiteX242" fmla="*/ 1077089 w 6772495"/>
              <a:gd name="connsiteY242" fmla="*/ 1489166 h 2690949"/>
              <a:gd name="connsiteX243" fmla="*/ 1207718 w 6772495"/>
              <a:gd name="connsiteY243" fmla="*/ 1436914 h 2690949"/>
              <a:gd name="connsiteX244" fmla="*/ 1273032 w 6772495"/>
              <a:gd name="connsiteY244" fmla="*/ 1449977 h 2690949"/>
              <a:gd name="connsiteX245" fmla="*/ 1259969 w 6772495"/>
              <a:gd name="connsiteY245" fmla="*/ 1489166 h 2690949"/>
              <a:gd name="connsiteX246" fmla="*/ 1181592 w 6772495"/>
              <a:gd name="connsiteY246" fmla="*/ 1449977 h 2690949"/>
              <a:gd name="connsiteX247" fmla="*/ 1155466 w 6772495"/>
              <a:gd name="connsiteY247" fmla="*/ 1358537 h 2690949"/>
              <a:gd name="connsiteX248" fmla="*/ 1129341 w 6772495"/>
              <a:gd name="connsiteY248" fmla="*/ 1280160 h 2690949"/>
              <a:gd name="connsiteX249" fmla="*/ 1103215 w 6772495"/>
              <a:gd name="connsiteY249" fmla="*/ 1149532 h 2690949"/>
              <a:gd name="connsiteX250" fmla="*/ 1116278 w 6772495"/>
              <a:gd name="connsiteY250" fmla="*/ 1045029 h 2690949"/>
              <a:gd name="connsiteX251" fmla="*/ 1168529 w 6772495"/>
              <a:gd name="connsiteY251" fmla="*/ 1031966 h 2690949"/>
              <a:gd name="connsiteX252" fmla="*/ 1181592 w 6772495"/>
              <a:gd name="connsiteY252" fmla="*/ 914400 h 2690949"/>
              <a:gd name="connsiteX253" fmla="*/ 1194655 w 6772495"/>
              <a:gd name="connsiteY253" fmla="*/ 862149 h 2690949"/>
              <a:gd name="connsiteX254" fmla="*/ 1181592 w 6772495"/>
              <a:gd name="connsiteY254" fmla="*/ 666206 h 2690949"/>
              <a:gd name="connsiteX255" fmla="*/ 1103215 w 6772495"/>
              <a:gd name="connsiteY255" fmla="*/ 640080 h 2690949"/>
              <a:gd name="connsiteX256" fmla="*/ 998712 w 6772495"/>
              <a:gd name="connsiteY256" fmla="*/ 613954 h 2690949"/>
              <a:gd name="connsiteX257" fmla="*/ 580701 w 6772495"/>
              <a:gd name="connsiteY257" fmla="*/ 718457 h 2690949"/>
              <a:gd name="connsiteX258" fmla="*/ 554575 w 6772495"/>
              <a:gd name="connsiteY258" fmla="*/ 836023 h 2690949"/>
              <a:gd name="connsiteX259" fmla="*/ 541512 w 6772495"/>
              <a:gd name="connsiteY259" fmla="*/ 953589 h 2690949"/>
              <a:gd name="connsiteX260" fmla="*/ 567638 w 6772495"/>
              <a:gd name="connsiteY260" fmla="*/ 1136469 h 2690949"/>
              <a:gd name="connsiteX261" fmla="*/ 724392 w 6772495"/>
              <a:gd name="connsiteY261" fmla="*/ 1071154 h 2690949"/>
              <a:gd name="connsiteX262" fmla="*/ 685203 w 6772495"/>
              <a:gd name="connsiteY262" fmla="*/ 1005840 h 2690949"/>
              <a:gd name="connsiteX263" fmla="*/ 593763 w 6772495"/>
              <a:gd name="connsiteY263" fmla="*/ 992777 h 2690949"/>
              <a:gd name="connsiteX264" fmla="*/ 332506 w 6772495"/>
              <a:gd name="connsiteY264" fmla="*/ 1018903 h 2690949"/>
              <a:gd name="connsiteX265" fmla="*/ 280255 w 6772495"/>
              <a:gd name="connsiteY265" fmla="*/ 1071154 h 2690949"/>
              <a:gd name="connsiteX266" fmla="*/ 267192 w 6772495"/>
              <a:gd name="connsiteY266" fmla="*/ 1110343 h 2690949"/>
              <a:gd name="connsiteX267" fmla="*/ 254129 w 6772495"/>
              <a:gd name="connsiteY267" fmla="*/ 1214846 h 2690949"/>
              <a:gd name="connsiteX268" fmla="*/ 319443 w 6772495"/>
              <a:gd name="connsiteY268" fmla="*/ 1345474 h 2690949"/>
              <a:gd name="connsiteX269" fmla="*/ 358632 w 6772495"/>
              <a:gd name="connsiteY269" fmla="*/ 1332412 h 2690949"/>
              <a:gd name="connsiteX270" fmla="*/ 567638 w 6772495"/>
              <a:gd name="connsiteY270" fmla="*/ 1750423 h 2690949"/>
              <a:gd name="connsiteX271" fmla="*/ 828895 w 6772495"/>
              <a:gd name="connsiteY271" fmla="*/ 1737360 h 2690949"/>
              <a:gd name="connsiteX272" fmla="*/ 815832 w 6772495"/>
              <a:gd name="connsiteY272" fmla="*/ 1672046 h 2690949"/>
              <a:gd name="connsiteX273" fmla="*/ 711329 w 6772495"/>
              <a:gd name="connsiteY273" fmla="*/ 1698172 h 2690949"/>
              <a:gd name="connsiteX274" fmla="*/ 750518 w 6772495"/>
              <a:gd name="connsiteY274" fmla="*/ 2063932 h 2690949"/>
              <a:gd name="connsiteX275" fmla="*/ 815832 w 6772495"/>
              <a:gd name="connsiteY275" fmla="*/ 2168434 h 2690949"/>
              <a:gd name="connsiteX276" fmla="*/ 920335 w 6772495"/>
              <a:gd name="connsiteY276" fmla="*/ 2299063 h 2690949"/>
              <a:gd name="connsiteX277" fmla="*/ 1129341 w 6772495"/>
              <a:gd name="connsiteY277" fmla="*/ 2416629 h 2690949"/>
              <a:gd name="connsiteX278" fmla="*/ 1246906 w 6772495"/>
              <a:gd name="connsiteY278" fmla="*/ 2429692 h 2690949"/>
              <a:gd name="connsiteX279" fmla="*/ 1351409 w 6772495"/>
              <a:gd name="connsiteY279" fmla="*/ 2416629 h 2690949"/>
              <a:gd name="connsiteX280" fmla="*/ 1416723 w 6772495"/>
              <a:gd name="connsiteY280" fmla="*/ 2325189 h 2690949"/>
              <a:gd name="connsiteX281" fmla="*/ 1442849 w 6772495"/>
              <a:gd name="connsiteY281" fmla="*/ 2286000 h 2690949"/>
              <a:gd name="connsiteX282" fmla="*/ 1468975 w 6772495"/>
              <a:gd name="connsiteY282" fmla="*/ 2351314 h 2690949"/>
              <a:gd name="connsiteX283" fmla="*/ 1521226 w 6772495"/>
              <a:gd name="connsiteY283" fmla="*/ 2429692 h 2690949"/>
              <a:gd name="connsiteX284" fmla="*/ 1808609 w 6772495"/>
              <a:gd name="connsiteY284" fmla="*/ 2325189 h 2690949"/>
              <a:gd name="connsiteX285" fmla="*/ 1821672 w 6772495"/>
              <a:gd name="connsiteY285" fmla="*/ 2272937 h 2690949"/>
              <a:gd name="connsiteX286" fmla="*/ 1873923 w 6772495"/>
              <a:gd name="connsiteY286" fmla="*/ 2495006 h 2690949"/>
              <a:gd name="connsiteX287" fmla="*/ 1939238 w 6772495"/>
              <a:gd name="connsiteY287" fmla="*/ 2508069 h 2690949"/>
              <a:gd name="connsiteX288" fmla="*/ 2161306 w 6772495"/>
              <a:gd name="connsiteY288" fmla="*/ 2481943 h 2690949"/>
              <a:gd name="connsiteX289" fmla="*/ 2226621 w 6772495"/>
              <a:gd name="connsiteY289" fmla="*/ 2468880 h 2690949"/>
              <a:gd name="connsiteX290" fmla="*/ 2278872 w 6772495"/>
              <a:gd name="connsiteY290" fmla="*/ 2455817 h 2690949"/>
              <a:gd name="connsiteX291" fmla="*/ 2291935 w 6772495"/>
              <a:gd name="connsiteY291" fmla="*/ 2403566 h 2690949"/>
              <a:gd name="connsiteX292" fmla="*/ 2304998 w 6772495"/>
              <a:gd name="connsiteY292" fmla="*/ 2468880 h 2690949"/>
              <a:gd name="connsiteX293" fmla="*/ 2383375 w 6772495"/>
              <a:gd name="connsiteY293" fmla="*/ 2547257 h 2690949"/>
              <a:gd name="connsiteX294" fmla="*/ 2435626 w 6772495"/>
              <a:gd name="connsiteY294" fmla="*/ 2560320 h 2690949"/>
              <a:gd name="connsiteX295" fmla="*/ 2644632 w 6772495"/>
              <a:gd name="connsiteY295" fmla="*/ 2508069 h 2690949"/>
              <a:gd name="connsiteX296" fmla="*/ 2749135 w 6772495"/>
              <a:gd name="connsiteY296" fmla="*/ 2442754 h 2690949"/>
              <a:gd name="connsiteX297" fmla="*/ 2762198 w 6772495"/>
              <a:gd name="connsiteY297" fmla="*/ 2547257 h 2690949"/>
              <a:gd name="connsiteX298" fmla="*/ 2827512 w 6772495"/>
              <a:gd name="connsiteY298" fmla="*/ 2599509 h 2690949"/>
              <a:gd name="connsiteX299" fmla="*/ 3232461 w 6772495"/>
              <a:gd name="connsiteY299" fmla="*/ 2586446 h 2690949"/>
              <a:gd name="connsiteX300" fmla="*/ 3271649 w 6772495"/>
              <a:gd name="connsiteY300" fmla="*/ 2560320 h 2690949"/>
              <a:gd name="connsiteX301" fmla="*/ 3310838 w 6772495"/>
              <a:gd name="connsiteY301" fmla="*/ 2612572 h 2690949"/>
              <a:gd name="connsiteX302" fmla="*/ 3454529 w 6772495"/>
              <a:gd name="connsiteY302" fmla="*/ 2690949 h 2690949"/>
              <a:gd name="connsiteX303" fmla="*/ 3924792 w 6772495"/>
              <a:gd name="connsiteY303" fmla="*/ 2625634 h 2690949"/>
              <a:gd name="connsiteX304" fmla="*/ 4042358 w 6772495"/>
              <a:gd name="connsiteY304" fmla="*/ 2560320 h 2690949"/>
              <a:gd name="connsiteX305" fmla="*/ 4199112 w 6772495"/>
              <a:gd name="connsiteY305" fmla="*/ 2508069 h 2690949"/>
              <a:gd name="connsiteX306" fmla="*/ 4290552 w 6772495"/>
              <a:gd name="connsiteY306" fmla="*/ 2534194 h 2690949"/>
              <a:gd name="connsiteX307" fmla="*/ 4473432 w 6772495"/>
              <a:gd name="connsiteY307" fmla="*/ 2508069 h 2690949"/>
              <a:gd name="connsiteX308" fmla="*/ 4617123 w 6772495"/>
              <a:gd name="connsiteY308" fmla="*/ 2468880 h 2690949"/>
              <a:gd name="connsiteX309" fmla="*/ 4708563 w 6772495"/>
              <a:gd name="connsiteY309" fmla="*/ 2429692 h 2690949"/>
              <a:gd name="connsiteX310" fmla="*/ 4826129 w 6772495"/>
              <a:gd name="connsiteY310" fmla="*/ 2442754 h 2690949"/>
              <a:gd name="connsiteX311" fmla="*/ 4865318 w 6772495"/>
              <a:gd name="connsiteY311" fmla="*/ 2468880 h 2690949"/>
              <a:gd name="connsiteX312" fmla="*/ 5100449 w 6772495"/>
              <a:gd name="connsiteY312" fmla="*/ 2455817 h 2690949"/>
              <a:gd name="connsiteX313" fmla="*/ 5152701 w 6772495"/>
              <a:gd name="connsiteY313" fmla="*/ 2429692 h 2690949"/>
              <a:gd name="connsiteX314" fmla="*/ 5165763 w 6772495"/>
              <a:gd name="connsiteY314" fmla="*/ 2377440 h 2690949"/>
              <a:gd name="connsiteX315" fmla="*/ 5204952 w 6772495"/>
              <a:gd name="connsiteY315" fmla="*/ 2325189 h 2690949"/>
              <a:gd name="connsiteX316" fmla="*/ 5636026 w 6772495"/>
              <a:gd name="connsiteY316" fmla="*/ 2116183 h 2690949"/>
              <a:gd name="connsiteX317" fmla="*/ 5675215 w 6772495"/>
              <a:gd name="connsiteY317" fmla="*/ 1998617 h 2690949"/>
              <a:gd name="connsiteX318" fmla="*/ 5701341 w 6772495"/>
              <a:gd name="connsiteY318" fmla="*/ 1881052 h 2690949"/>
              <a:gd name="connsiteX319" fmla="*/ 5714403 w 6772495"/>
              <a:gd name="connsiteY319" fmla="*/ 1815737 h 2690949"/>
              <a:gd name="connsiteX320" fmla="*/ 5727466 w 6772495"/>
              <a:gd name="connsiteY320" fmla="*/ 1763486 h 2690949"/>
              <a:gd name="connsiteX321" fmla="*/ 5845032 w 6772495"/>
              <a:gd name="connsiteY321" fmla="*/ 1750423 h 2690949"/>
              <a:gd name="connsiteX322" fmla="*/ 6001786 w 6772495"/>
              <a:gd name="connsiteY322" fmla="*/ 1685109 h 2690949"/>
              <a:gd name="connsiteX323" fmla="*/ 6067101 w 6772495"/>
              <a:gd name="connsiteY323" fmla="*/ 1632857 h 2690949"/>
              <a:gd name="connsiteX324" fmla="*/ 6106289 w 6772495"/>
              <a:gd name="connsiteY324" fmla="*/ 1606732 h 2690949"/>
              <a:gd name="connsiteX325" fmla="*/ 6184666 w 6772495"/>
              <a:gd name="connsiteY325" fmla="*/ 1293223 h 2690949"/>
              <a:gd name="connsiteX326" fmla="*/ 6210792 w 6772495"/>
              <a:gd name="connsiteY326" fmla="*/ 1162594 h 2690949"/>
              <a:gd name="connsiteX327" fmla="*/ 6197729 w 6772495"/>
              <a:gd name="connsiteY327" fmla="*/ 1058092 h 2690949"/>
              <a:gd name="connsiteX328" fmla="*/ 6119352 w 6772495"/>
              <a:gd name="connsiteY328" fmla="*/ 1045029 h 2690949"/>
              <a:gd name="connsiteX329" fmla="*/ 6249981 w 6772495"/>
              <a:gd name="connsiteY329" fmla="*/ 979714 h 2690949"/>
              <a:gd name="connsiteX330" fmla="*/ 6354483 w 6772495"/>
              <a:gd name="connsiteY330" fmla="*/ 901337 h 2690949"/>
              <a:gd name="connsiteX331" fmla="*/ 6367546 w 6772495"/>
              <a:gd name="connsiteY331" fmla="*/ 822960 h 2690949"/>
              <a:gd name="connsiteX332" fmla="*/ 6393672 w 6772495"/>
              <a:gd name="connsiteY332" fmla="*/ 757646 h 2690949"/>
              <a:gd name="connsiteX333" fmla="*/ 6380609 w 6772495"/>
              <a:gd name="connsiteY333" fmla="*/ 640080 h 2690949"/>
              <a:gd name="connsiteX334" fmla="*/ 6367546 w 6772495"/>
              <a:gd name="connsiteY334" fmla="*/ 600892 h 2690949"/>
              <a:gd name="connsiteX335" fmla="*/ 6302232 w 6772495"/>
              <a:gd name="connsiteY335" fmla="*/ 561703 h 2690949"/>
              <a:gd name="connsiteX336" fmla="*/ 6171603 w 6772495"/>
              <a:gd name="connsiteY336" fmla="*/ 483326 h 2690949"/>
              <a:gd name="connsiteX337" fmla="*/ 5936472 w 6772495"/>
              <a:gd name="connsiteY337" fmla="*/ 548640 h 2690949"/>
              <a:gd name="connsiteX338" fmla="*/ 5949535 w 6772495"/>
              <a:gd name="connsiteY338" fmla="*/ 600892 h 2690949"/>
              <a:gd name="connsiteX339" fmla="*/ 6106289 w 6772495"/>
              <a:gd name="connsiteY339" fmla="*/ 548640 h 2690949"/>
              <a:gd name="connsiteX340" fmla="*/ 6145478 w 6772495"/>
              <a:gd name="connsiteY340" fmla="*/ 404949 h 2690949"/>
              <a:gd name="connsiteX341" fmla="*/ 5975661 w 6772495"/>
              <a:gd name="connsiteY341" fmla="*/ 274320 h 2690949"/>
              <a:gd name="connsiteX342" fmla="*/ 5766655 w 6772495"/>
              <a:gd name="connsiteY342" fmla="*/ 209006 h 2690949"/>
              <a:gd name="connsiteX343" fmla="*/ 5714403 w 6772495"/>
              <a:gd name="connsiteY343" fmla="*/ 195943 h 2690949"/>
              <a:gd name="connsiteX344" fmla="*/ 5557649 w 6772495"/>
              <a:gd name="connsiteY344" fmla="*/ 143692 h 2690949"/>
              <a:gd name="connsiteX345" fmla="*/ 5466209 w 6772495"/>
              <a:gd name="connsiteY345" fmla="*/ 352697 h 2690949"/>
              <a:gd name="connsiteX346" fmla="*/ 5531523 w 6772495"/>
              <a:gd name="connsiteY346" fmla="*/ 313509 h 2690949"/>
              <a:gd name="connsiteX347" fmla="*/ 5662152 w 6772495"/>
              <a:gd name="connsiteY347" fmla="*/ 222069 h 2690949"/>
              <a:gd name="connsiteX348" fmla="*/ 5701341 w 6772495"/>
              <a:gd name="connsiteY348" fmla="*/ 169817 h 2690949"/>
              <a:gd name="connsiteX349" fmla="*/ 5675215 w 6772495"/>
              <a:gd name="connsiteY349" fmla="*/ 117566 h 2690949"/>
              <a:gd name="connsiteX350" fmla="*/ 5544586 w 6772495"/>
              <a:gd name="connsiteY350" fmla="*/ 65314 h 2690949"/>
              <a:gd name="connsiteX351" fmla="*/ 5074323 w 6772495"/>
              <a:gd name="connsiteY351" fmla="*/ 0 h 2690949"/>
              <a:gd name="connsiteX352" fmla="*/ 5035135 w 6772495"/>
              <a:gd name="connsiteY352" fmla="*/ 13063 h 2690949"/>
              <a:gd name="connsiteX353" fmla="*/ 5048198 w 6772495"/>
              <a:gd name="connsiteY353" fmla="*/ 431074 h 2690949"/>
              <a:gd name="connsiteX354" fmla="*/ 5126575 w 6772495"/>
              <a:gd name="connsiteY354" fmla="*/ 404949 h 2690949"/>
              <a:gd name="connsiteX355" fmla="*/ 5087386 w 6772495"/>
              <a:gd name="connsiteY355" fmla="*/ 391886 h 2690949"/>
              <a:gd name="connsiteX356" fmla="*/ 5035135 w 6772495"/>
              <a:gd name="connsiteY356" fmla="*/ 418012 h 2690949"/>
              <a:gd name="connsiteX357" fmla="*/ 5009009 w 6772495"/>
              <a:gd name="connsiteY357" fmla="*/ 483326 h 2690949"/>
              <a:gd name="connsiteX358" fmla="*/ 4982883 w 6772495"/>
              <a:gd name="connsiteY358" fmla="*/ 535577 h 2690949"/>
              <a:gd name="connsiteX359" fmla="*/ 5035135 w 6772495"/>
              <a:gd name="connsiteY359" fmla="*/ 901337 h 2690949"/>
              <a:gd name="connsiteX360" fmla="*/ 5139638 w 6772495"/>
              <a:gd name="connsiteY360" fmla="*/ 953589 h 2690949"/>
              <a:gd name="connsiteX361" fmla="*/ 5479272 w 6772495"/>
              <a:gd name="connsiteY361" fmla="*/ 1071154 h 2690949"/>
              <a:gd name="connsiteX362" fmla="*/ 5675215 w 6772495"/>
              <a:gd name="connsiteY362" fmla="*/ 1149532 h 2690949"/>
              <a:gd name="connsiteX363" fmla="*/ 5701341 w 6772495"/>
              <a:gd name="connsiteY363" fmla="*/ 1240972 h 2690949"/>
              <a:gd name="connsiteX364" fmla="*/ 5740529 w 6772495"/>
              <a:gd name="connsiteY364" fmla="*/ 1306286 h 2690949"/>
              <a:gd name="connsiteX365" fmla="*/ 5988723 w 6772495"/>
              <a:gd name="connsiteY365" fmla="*/ 1489166 h 2690949"/>
              <a:gd name="connsiteX366" fmla="*/ 6223855 w 6772495"/>
              <a:gd name="connsiteY366" fmla="*/ 1541417 h 2690949"/>
              <a:gd name="connsiteX367" fmla="*/ 6694118 w 6772495"/>
              <a:gd name="connsiteY367" fmla="*/ 1397726 h 2690949"/>
              <a:gd name="connsiteX368" fmla="*/ 6694118 w 6772495"/>
              <a:gd name="connsiteY368" fmla="*/ 1175657 h 2690949"/>
              <a:gd name="connsiteX369" fmla="*/ 6707181 w 6772495"/>
              <a:gd name="connsiteY369" fmla="*/ 1280160 h 2690949"/>
              <a:gd name="connsiteX370" fmla="*/ 6746369 w 6772495"/>
              <a:gd name="connsiteY370" fmla="*/ 1345474 h 2690949"/>
              <a:gd name="connsiteX371" fmla="*/ 6772495 w 6772495"/>
              <a:gd name="connsiteY371" fmla="*/ 1397726 h 2690949"/>
              <a:gd name="connsiteX372" fmla="*/ 6707181 w 6772495"/>
              <a:gd name="connsiteY372" fmla="*/ 1580606 h 2690949"/>
              <a:gd name="connsiteX373" fmla="*/ 6641866 w 6772495"/>
              <a:gd name="connsiteY373" fmla="*/ 1606732 h 2690949"/>
              <a:gd name="connsiteX374" fmla="*/ 6197729 w 6772495"/>
              <a:gd name="connsiteY374" fmla="*/ 1815737 h 2690949"/>
              <a:gd name="connsiteX375" fmla="*/ 5988723 w 6772495"/>
              <a:gd name="connsiteY375" fmla="*/ 1854926 h 2690949"/>
              <a:gd name="connsiteX376" fmla="*/ 6093226 w 6772495"/>
              <a:gd name="connsiteY376" fmla="*/ 1776549 h 2690949"/>
              <a:gd name="connsiteX377" fmla="*/ 6145478 w 6772495"/>
              <a:gd name="connsiteY377" fmla="*/ 1789612 h 2690949"/>
              <a:gd name="connsiteX378" fmla="*/ 6132415 w 6772495"/>
              <a:gd name="connsiteY378" fmla="*/ 1933303 h 2690949"/>
              <a:gd name="connsiteX379" fmla="*/ 6027912 w 6772495"/>
              <a:gd name="connsiteY379" fmla="*/ 2024743 h 2690949"/>
              <a:gd name="connsiteX380" fmla="*/ 5831969 w 6772495"/>
              <a:gd name="connsiteY380" fmla="*/ 2063932 h 2690949"/>
              <a:gd name="connsiteX381" fmla="*/ 5675215 w 6772495"/>
              <a:gd name="connsiteY381" fmla="*/ 2050869 h 2690949"/>
              <a:gd name="connsiteX382" fmla="*/ 5662152 w 6772495"/>
              <a:gd name="connsiteY382" fmla="*/ 1998617 h 2690949"/>
              <a:gd name="connsiteX383" fmla="*/ 5701341 w 6772495"/>
              <a:gd name="connsiteY383" fmla="*/ 1985554 h 2690949"/>
              <a:gd name="connsiteX384" fmla="*/ 5884221 w 6772495"/>
              <a:gd name="connsiteY384" fmla="*/ 2011680 h 2690949"/>
              <a:gd name="connsiteX385" fmla="*/ 5897283 w 6772495"/>
              <a:gd name="connsiteY385" fmla="*/ 2090057 h 2690949"/>
              <a:gd name="connsiteX386" fmla="*/ 5792781 w 6772495"/>
              <a:gd name="connsiteY386" fmla="*/ 2233749 h 2690949"/>
              <a:gd name="connsiteX387" fmla="*/ 5649089 w 6772495"/>
              <a:gd name="connsiteY387" fmla="*/ 2272937 h 2690949"/>
              <a:gd name="connsiteX388" fmla="*/ 5191889 w 6772495"/>
              <a:gd name="connsiteY388" fmla="*/ 2259874 h 2690949"/>
              <a:gd name="connsiteX389" fmla="*/ 5322518 w 6772495"/>
              <a:gd name="connsiteY389" fmla="*/ 2233749 h 2690949"/>
              <a:gd name="connsiteX390" fmla="*/ 5609901 w 6772495"/>
              <a:gd name="connsiteY390" fmla="*/ 2246812 h 2690949"/>
              <a:gd name="connsiteX391" fmla="*/ 5583775 w 6772495"/>
              <a:gd name="connsiteY391" fmla="*/ 2338252 h 2690949"/>
              <a:gd name="connsiteX392" fmla="*/ 5531523 w 6772495"/>
              <a:gd name="connsiteY392" fmla="*/ 2351314 h 2690949"/>
              <a:gd name="connsiteX393" fmla="*/ 5296392 w 6772495"/>
              <a:gd name="connsiteY393" fmla="*/ 2416629 h 2690949"/>
              <a:gd name="connsiteX394" fmla="*/ 4917569 w 6772495"/>
              <a:gd name="connsiteY394" fmla="*/ 2338252 h 2690949"/>
              <a:gd name="connsiteX395" fmla="*/ 4904506 w 6772495"/>
              <a:gd name="connsiteY395" fmla="*/ 2272937 h 2690949"/>
              <a:gd name="connsiteX396" fmla="*/ 5087386 w 6772495"/>
              <a:gd name="connsiteY396" fmla="*/ 2050869 h 2690949"/>
              <a:gd name="connsiteX397" fmla="*/ 5139638 w 6772495"/>
              <a:gd name="connsiteY397" fmla="*/ 1998617 h 2690949"/>
              <a:gd name="connsiteX398" fmla="*/ 5152701 w 6772495"/>
              <a:gd name="connsiteY398" fmla="*/ 1907177 h 2690949"/>
              <a:gd name="connsiteX399" fmla="*/ 5139638 w 6772495"/>
              <a:gd name="connsiteY399" fmla="*/ 1867989 h 2690949"/>
              <a:gd name="connsiteX400" fmla="*/ 5074323 w 6772495"/>
              <a:gd name="connsiteY400" fmla="*/ 1828800 h 2690949"/>
              <a:gd name="connsiteX401" fmla="*/ 5022072 w 6772495"/>
              <a:gd name="connsiteY401" fmla="*/ 1789612 h 2690949"/>
              <a:gd name="connsiteX402" fmla="*/ 4995946 w 6772495"/>
              <a:gd name="connsiteY402" fmla="*/ 1737360 h 2690949"/>
              <a:gd name="connsiteX403" fmla="*/ 4982883 w 6772495"/>
              <a:gd name="connsiteY403" fmla="*/ 1672046 h 2690949"/>
              <a:gd name="connsiteX404" fmla="*/ 4969821 w 6772495"/>
              <a:gd name="connsiteY404" fmla="*/ 1619794 h 2690949"/>
              <a:gd name="connsiteX405" fmla="*/ 4891443 w 6772495"/>
              <a:gd name="connsiteY405" fmla="*/ 1750423 h 2690949"/>
              <a:gd name="connsiteX406" fmla="*/ 4930632 w 6772495"/>
              <a:gd name="connsiteY406" fmla="*/ 1724297 h 2690949"/>
              <a:gd name="connsiteX407" fmla="*/ 5009009 w 6772495"/>
              <a:gd name="connsiteY407" fmla="*/ 1619794 h 2690949"/>
              <a:gd name="connsiteX408" fmla="*/ 5022072 w 6772495"/>
              <a:gd name="connsiteY408" fmla="*/ 1580606 h 2690949"/>
              <a:gd name="connsiteX409" fmla="*/ 4956758 w 6772495"/>
              <a:gd name="connsiteY409" fmla="*/ 1345474 h 2690949"/>
              <a:gd name="connsiteX410" fmla="*/ 4826129 w 6772495"/>
              <a:gd name="connsiteY410" fmla="*/ 1293223 h 2690949"/>
              <a:gd name="connsiteX411" fmla="*/ 4800003 w 6772495"/>
              <a:gd name="connsiteY411" fmla="*/ 1188720 h 2690949"/>
              <a:gd name="connsiteX412" fmla="*/ 4760815 w 6772495"/>
              <a:gd name="connsiteY412" fmla="*/ 966652 h 2690949"/>
              <a:gd name="connsiteX413" fmla="*/ 4734689 w 6772495"/>
              <a:gd name="connsiteY413" fmla="*/ 914400 h 2690949"/>
              <a:gd name="connsiteX414" fmla="*/ 4682438 w 6772495"/>
              <a:gd name="connsiteY414" fmla="*/ 718457 h 2690949"/>
              <a:gd name="connsiteX415" fmla="*/ 4708563 w 6772495"/>
              <a:gd name="connsiteY415" fmla="*/ 548640 h 2690949"/>
              <a:gd name="connsiteX416" fmla="*/ 4760815 w 6772495"/>
              <a:gd name="connsiteY416" fmla="*/ 352697 h 2690949"/>
              <a:gd name="connsiteX417" fmla="*/ 4839192 w 6772495"/>
              <a:gd name="connsiteY417" fmla="*/ 209006 h 2690949"/>
              <a:gd name="connsiteX418" fmla="*/ 4878381 w 6772495"/>
              <a:gd name="connsiteY418" fmla="*/ 169817 h 2690949"/>
              <a:gd name="connsiteX419" fmla="*/ 4930632 w 6772495"/>
              <a:gd name="connsiteY419" fmla="*/ 156754 h 2690949"/>
              <a:gd name="connsiteX420" fmla="*/ 5218015 w 6772495"/>
              <a:gd name="connsiteY420" fmla="*/ 91440 h 2690949"/>
              <a:gd name="connsiteX421" fmla="*/ 5675215 w 6772495"/>
              <a:gd name="connsiteY421" fmla="*/ 26126 h 2690949"/>
              <a:gd name="connsiteX422" fmla="*/ 5962598 w 6772495"/>
              <a:gd name="connsiteY422" fmla="*/ 65314 h 2690949"/>
              <a:gd name="connsiteX423" fmla="*/ 6001786 w 6772495"/>
              <a:gd name="connsiteY423" fmla="*/ 91440 h 2690949"/>
              <a:gd name="connsiteX424" fmla="*/ 6054038 w 6772495"/>
              <a:gd name="connsiteY424" fmla="*/ 169817 h 2690949"/>
              <a:gd name="connsiteX425" fmla="*/ 6067101 w 6772495"/>
              <a:gd name="connsiteY425" fmla="*/ 222069 h 2690949"/>
              <a:gd name="connsiteX426" fmla="*/ 5988723 w 6772495"/>
              <a:gd name="connsiteY426" fmla="*/ 561703 h 2690949"/>
              <a:gd name="connsiteX427" fmla="*/ 6080163 w 6772495"/>
              <a:gd name="connsiteY427" fmla="*/ 744583 h 2690949"/>
              <a:gd name="connsiteX428" fmla="*/ 6223855 w 6772495"/>
              <a:gd name="connsiteY428" fmla="*/ 822960 h 2690949"/>
              <a:gd name="connsiteX429" fmla="*/ 6354483 w 6772495"/>
              <a:gd name="connsiteY429" fmla="*/ 901337 h 2690949"/>
              <a:gd name="connsiteX430" fmla="*/ 6367546 w 6772495"/>
              <a:gd name="connsiteY430" fmla="*/ 1071154 h 2690949"/>
              <a:gd name="connsiteX431" fmla="*/ 6380609 w 6772495"/>
              <a:gd name="connsiteY431" fmla="*/ 1201783 h 2690949"/>
              <a:gd name="connsiteX432" fmla="*/ 6341421 w 6772495"/>
              <a:gd name="connsiteY432" fmla="*/ 1227909 h 2690949"/>
              <a:gd name="connsiteX433" fmla="*/ 6263043 w 6772495"/>
              <a:gd name="connsiteY433" fmla="*/ 1306286 h 2690949"/>
              <a:gd name="connsiteX434" fmla="*/ 6158541 w 6772495"/>
              <a:gd name="connsiteY434" fmla="*/ 1502229 h 2690949"/>
              <a:gd name="connsiteX435" fmla="*/ 6119352 w 6772495"/>
              <a:gd name="connsiteY435" fmla="*/ 1672046 h 2690949"/>
              <a:gd name="connsiteX436" fmla="*/ 5609901 w 6772495"/>
              <a:gd name="connsiteY436" fmla="*/ 1737360 h 2690949"/>
              <a:gd name="connsiteX437" fmla="*/ 5479272 w 6772495"/>
              <a:gd name="connsiteY437" fmla="*/ 1789612 h 2690949"/>
              <a:gd name="connsiteX438" fmla="*/ 5440083 w 6772495"/>
              <a:gd name="connsiteY438" fmla="*/ 1828800 h 2690949"/>
              <a:gd name="connsiteX439" fmla="*/ 5413958 w 6772495"/>
              <a:gd name="connsiteY439" fmla="*/ 1867989 h 2690949"/>
              <a:gd name="connsiteX440" fmla="*/ 5231078 w 6772495"/>
              <a:gd name="connsiteY440" fmla="*/ 1959429 h 2690949"/>
              <a:gd name="connsiteX441" fmla="*/ 5126575 w 6772495"/>
              <a:gd name="connsiteY441" fmla="*/ 1985554 h 2690949"/>
              <a:gd name="connsiteX442" fmla="*/ 5022072 w 6772495"/>
              <a:gd name="connsiteY442" fmla="*/ 2011680 h 2690949"/>
              <a:gd name="connsiteX443" fmla="*/ 4956758 w 6772495"/>
              <a:gd name="connsiteY443" fmla="*/ 2063932 h 2690949"/>
              <a:gd name="connsiteX444" fmla="*/ 4839192 w 6772495"/>
              <a:gd name="connsiteY444" fmla="*/ 2103120 h 2690949"/>
              <a:gd name="connsiteX445" fmla="*/ 4486495 w 6772495"/>
              <a:gd name="connsiteY445" fmla="*/ 2168434 h 2690949"/>
              <a:gd name="connsiteX446" fmla="*/ 4003169 w 6772495"/>
              <a:gd name="connsiteY446" fmla="*/ 2194560 h 2690949"/>
              <a:gd name="connsiteX447" fmla="*/ 3532906 w 6772495"/>
              <a:gd name="connsiteY447" fmla="*/ 2168434 h 2690949"/>
              <a:gd name="connsiteX448" fmla="*/ 3376152 w 6772495"/>
              <a:gd name="connsiteY448" fmla="*/ 2129246 h 2690949"/>
              <a:gd name="connsiteX449" fmla="*/ 3284712 w 6772495"/>
              <a:gd name="connsiteY449" fmla="*/ 2116183 h 2690949"/>
              <a:gd name="connsiteX450" fmla="*/ 3167146 w 6772495"/>
              <a:gd name="connsiteY450" fmla="*/ 2037806 h 2690949"/>
              <a:gd name="connsiteX451" fmla="*/ 3101832 w 6772495"/>
              <a:gd name="connsiteY451" fmla="*/ 1998617 h 2690949"/>
              <a:gd name="connsiteX452" fmla="*/ 3036518 w 6772495"/>
              <a:gd name="connsiteY452" fmla="*/ 1972492 h 2690949"/>
              <a:gd name="connsiteX453" fmla="*/ 2984266 w 6772495"/>
              <a:gd name="connsiteY453" fmla="*/ 1946366 h 2690949"/>
              <a:gd name="connsiteX454" fmla="*/ 2905889 w 6772495"/>
              <a:gd name="connsiteY454" fmla="*/ 1933303 h 2690949"/>
              <a:gd name="connsiteX455" fmla="*/ 2853638 w 6772495"/>
              <a:gd name="connsiteY455" fmla="*/ 1907177 h 2690949"/>
              <a:gd name="connsiteX456" fmla="*/ 2683821 w 6772495"/>
              <a:gd name="connsiteY456" fmla="*/ 1789612 h 2690949"/>
              <a:gd name="connsiteX457" fmla="*/ 2592381 w 6772495"/>
              <a:gd name="connsiteY457" fmla="*/ 1750423 h 2690949"/>
              <a:gd name="connsiteX458" fmla="*/ 2422563 w 6772495"/>
              <a:gd name="connsiteY458" fmla="*/ 1632857 h 2690949"/>
              <a:gd name="connsiteX459" fmla="*/ 2291935 w 6772495"/>
              <a:gd name="connsiteY459" fmla="*/ 1476103 h 2690949"/>
              <a:gd name="connsiteX460" fmla="*/ 2252746 w 6772495"/>
              <a:gd name="connsiteY460" fmla="*/ 1423852 h 2690949"/>
              <a:gd name="connsiteX461" fmla="*/ 2226621 w 6772495"/>
              <a:gd name="connsiteY461" fmla="*/ 1332412 h 2690949"/>
              <a:gd name="connsiteX462" fmla="*/ 2095992 w 6772495"/>
              <a:gd name="connsiteY462" fmla="*/ 1267097 h 2690949"/>
              <a:gd name="connsiteX463" fmla="*/ 1821672 w 6772495"/>
              <a:gd name="connsiteY463" fmla="*/ 1306286 h 2690949"/>
              <a:gd name="connsiteX464" fmla="*/ 1769421 w 6772495"/>
              <a:gd name="connsiteY464" fmla="*/ 1319349 h 2690949"/>
              <a:gd name="connsiteX465" fmla="*/ 1717169 w 6772495"/>
              <a:gd name="connsiteY465" fmla="*/ 1345474 h 2690949"/>
              <a:gd name="connsiteX466" fmla="*/ 1677981 w 6772495"/>
              <a:gd name="connsiteY466" fmla="*/ 1358537 h 2690949"/>
              <a:gd name="connsiteX467" fmla="*/ 1442849 w 6772495"/>
              <a:gd name="connsiteY467" fmla="*/ 1345474 h 2690949"/>
              <a:gd name="connsiteX468" fmla="*/ 1429786 w 6772495"/>
              <a:gd name="connsiteY468" fmla="*/ 1293223 h 2690949"/>
              <a:gd name="connsiteX469" fmla="*/ 1455912 w 6772495"/>
              <a:gd name="connsiteY469" fmla="*/ 653143 h 2690949"/>
              <a:gd name="connsiteX470" fmla="*/ 1429786 w 6772495"/>
              <a:gd name="connsiteY470" fmla="*/ 274320 h 2690949"/>
              <a:gd name="connsiteX471" fmla="*/ 1364472 w 6772495"/>
              <a:gd name="connsiteY471" fmla="*/ 235132 h 2690949"/>
              <a:gd name="connsiteX472" fmla="*/ 1233843 w 6772495"/>
              <a:gd name="connsiteY472" fmla="*/ 195943 h 2690949"/>
              <a:gd name="connsiteX473" fmla="*/ 1090152 w 6772495"/>
              <a:gd name="connsiteY473" fmla="*/ 287383 h 2690949"/>
              <a:gd name="connsiteX474" fmla="*/ 1050963 w 6772495"/>
              <a:gd name="connsiteY474" fmla="*/ 444137 h 2690949"/>
              <a:gd name="connsiteX475" fmla="*/ 1077089 w 6772495"/>
              <a:gd name="connsiteY475" fmla="*/ 483326 h 2690949"/>
              <a:gd name="connsiteX476" fmla="*/ 1181592 w 6772495"/>
              <a:gd name="connsiteY476" fmla="*/ 352697 h 2690949"/>
              <a:gd name="connsiteX477" fmla="*/ 1155466 w 6772495"/>
              <a:gd name="connsiteY477" fmla="*/ 222069 h 2690949"/>
              <a:gd name="connsiteX478" fmla="*/ 933398 w 6772495"/>
              <a:gd name="connsiteY478" fmla="*/ 156754 h 2690949"/>
              <a:gd name="connsiteX479" fmla="*/ 672141 w 6772495"/>
              <a:gd name="connsiteY479" fmla="*/ 169817 h 2690949"/>
              <a:gd name="connsiteX480" fmla="*/ 646015 w 6772495"/>
              <a:gd name="connsiteY480" fmla="*/ 248194 h 2690949"/>
              <a:gd name="connsiteX481" fmla="*/ 606826 w 6772495"/>
              <a:gd name="connsiteY481" fmla="*/ 352697 h 2690949"/>
              <a:gd name="connsiteX482" fmla="*/ 619889 w 6772495"/>
              <a:gd name="connsiteY482" fmla="*/ 718457 h 2690949"/>
              <a:gd name="connsiteX483" fmla="*/ 659078 w 6772495"/>
              <a:gd name="connsiteY483" fmla="*/ 627017 h 2690949"/>
              <a:gd name="connsiteX484" fmla="*/ 646015 w 6772495"/>
              <a:gd name="connsiteY484" fmla="*/ 548640 h 2690949"/>
              <a:gd name="connsiteX485" fmla="*/ 423946 w 6772495"/>
              <a:gd name="connsiteY485" fmla="*/ 522514 h 2690949"/>
              <a:gd name="connsiteX486" fmla="*/ 384758 w 6772495"/>
              <a:gd name="connsiteY486" fmla="*/ 574766 h 2690949"/>
              <a:gd name="connsiteX487" fmla="*/ 293318 w 6772495"/>
              <a:gd name="connsiteY487" fmla="*/ 849086 h 2690949"/>
              <a:gd name="connsiteX488" fmla="*/ 358632 w 6772495"/>
              <a:gd name="connsiteY488" fmla="*/ 1123406 h 2690949"/>
              <a:gd name="connsiteX489" fmla="*/ 423946 w 6772495"/>
              <a:gd name="connsiteY489" fmla="*/ 1110343 h 2690949"/>
              <a:gd name="connsiteX490" fmla="*/ 476198 w 6772495"/>
              <a:gd name="connsiteY490" fmla="*/ 862149 h 2690949"/>
              <a:gd name="connsiteX491" fmla="*/ 332506 w 6772495"/>
              <a:gd name="connsiteY491" fmla="*/ 822960 h 2690949"/>
              <a:gd name="connsiteX492" fmla="*/ 136563 w 6772495"/>
              <a:gd name="connsiteY492" fmla="*/ 888274 h 2690949"/>
              <a:gd name="connsiteX493" fmla="*/ 97375 w 6772495"/>
              <a:gd name="connsiteY493" fmla="*/ 992777 h 2690949"/>
              <a:gd name="connsiteX494" fmla="*/ 45123 w 6772495"/>
              <a:gd name="connsiteY494" fmla="*/ 1240972 h 2690949"/>
              <a:gd name="connsiteX495" fmla="*/ 18998 w 6772495"/>
              <a:gd name="connsiteY495" fmla="*/ 1528354 h 2690949"/>
              <a:gd name="connsiteX496" fmla="*/ 32061 w 6772495"/>
              <a:gd name="connsiteY496" fmla="*/ 1881052 h 2690949"/>
              <a:gd name="connsiteX497" fmla="*/ 58186 w 6772495"/>
              <a:gd name="connsiteY497" fmla="*/ 1972492 h 2690949"/>
              <a:gd name="connsiteX498" fmla="*/ 306381 w 6772495"/>
              <a:gd name="connsiteY498" fmla="*/ 2116183 h 2690949"/>
              <a:gd name="connsiteX499" fmla="*/ 489261 w 6772495"/>
              <a:gd name="connsiteY499" fmla="*/ 2103120 h 2690949"/>
              <a:gd name="connsiteX500" fmla="*/ 580701 w 6772495"/>
              <a:gd name="connsiteY500" fmla="*/ 2403566 h 2690949"/>
              <a:gd name="connsiteX501" fmla="*/ 632952 w 6772495"/>
              <a:gd name="connsiteY501" fmla="*/ 2416629 h 2690949"/>
              <a:gd name="connsiteX502" fmla="*/ 646015 w 6772495"/>
              <a:gd name="connsiteY502" fmla="*/ 2299063 h 2690949"/>
              <a:gd name="connsiteX503" fmla="*/ 711329 w 6772495"/>
              <a:gd name="connsiteY503" fmla="*/ 2286000 h 2690949"/>
              <a:gd name="connsiteX504" fmla="*/ 828895 w 6772495"/>
              <a:gd name="connsiteY504" fmla="*/ 2325189 h 2690949"/>
              <a:gd name="connsiteX505" fmla="*/ 881146 w 6772495"/>
              <a:gd name="connsiteY505" fmla="*/ 2338252 h 2690949"/>
              <a:gd name="connsiteX506" fmla="*/ 985649 w 6772495"/>
              <a:gd name="connsiteY506" fmla="*/ 2325189 h 2690949"/>
              <a:gd name="connsiteX507" fmla="*/ 1050963 w 6772495"/>
              <a:gd name="connsiteY507" fmla="*/ 2338252 h 2690949"/>
              <a:gd name="connsiteX508" fmla="*/ 1168529 w 6772495"/>
              <a:gd name="connsiteY508" fmla="*/ 2286000 h 2690949"/>
              <a:gd name="connsiteX509" fmla="*/ 1233843 w 6772495"/>
              <a:gd name="connsiteY509" fmla="*/ 2220686 h 2690949"/>
              <a:gd name="connsiteX510" fmla="*/ 1273032 w 6772495"/>
              <a:gd name="connsiteY510" fmla="*/ 2103120 h 2690949"/>
              <a:gd name="connsiteX511" fmla="*/ 1299158 w 6772495"/>
              <a:gd name="connsiteY511" fmla="*/ 2037806 h 2690949"/>
              <a:gd name="connsiteX512" fmla="*/ 1312221 w 6772495"/>
              <a:gd name="connsiteY512" fmla="*/ 1606732 h 2690949"/>
              <a:gd name="connsiteX513" fmla="*/ 1377535 w 6772495"/>
              <a:gd name="connsiteY513" fmla="*/ 1580606 h 2690949"/>
              <a:gd name="connsiteX514" fmla="*/ 1351409 w 6772495"/>
              <a:gd name="connsiteY514" fmla="*/ 1436914 h 2690949"/>
              <a:gd name="connsiteX515" fmla="*/ 1259969 w 6772495"/>
              <a:gd name="connsiteY515" fmla="*/ 1489166 h 2690949"/>
              <a:gd name="connsiteX516" fmla="*/ 1351409 w 6772495"/>
              <a:gd name="connsiteY516" fmla="*/ 1789612 h 2690949"/>
              <a:gd name="connsiteX517" fmla="*/ 1508163 w 6772495"/>
              <a:gd name="connsiteY517" fmla="*/ 1854926 h 2690949"/>
              <a:gd name="connsiteX518" fmla="*/ 1586541 w 6772495"/>
              <a:gd name="connsiteY518" fmla="*/ 1894114 h 2690949"/>
              <a:gd name="connsiteX519" fmla="*/ 1625729 w 6772495"/>
              <a:gd name="connsiteY519" fmla="*/ 1946366 h 2690949"/>
              <a:gd name="connsiteX520" fmla="*/ 1651855 w 6772495"/>
              <a:gd name="connsiteY520" fmla="*/ 1998617 h 2690949"/>
              <a:gd name="connsiteX521" fmla="*/ 1691043 w 6772495"/>
              <a:gd name="connsiteY521" fmla="*/ 2037806 h 2690949"/>
              <a:gd name="connsiteX522" fmla="*/ 1873923 w 6772495"/>
              <a:gd name="connsiteY522" fmla="*/ 1985554 h 26909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</a:cxnLst>
            <a:rect l="l" t="t" r="r" b="b"/>
            <a:pathLst>
              <a:path w="6772495" h="2690949">
                <a:moveTo>
                  <a:pt x="868083" y="1593669"/>
                </a:moveTo>
                <a:cubicBezTo>
                  <a:pt x="872437" y="1502229"/>
                  <a:pt x="866096" y="1409647"/>
                  <a:pt x="881146" y="1319349"/>
                </a:cubicBezTo>
                <a:cubicBezTo>
                  <a:pt x="887899" y="1278829"/>
                  <a:pt x="934242" y="1279738"/>
                  <a:pt x="959523" y="1267097"/>
                </a:cubicBezTo>
                <a:cubicBezTo>
                  <a:pt x="973565" y="1260076"/>
                  <a:pt x="985649" y="1249680"/>
                  <a:pt x="998712" y="1240972"/>
                </a:cubicBezTo>
                <a:cubicBezTo>
                  <a:pt x="1020483" y="1245326"/>
                  <a:pt x="1045959" y="1241129"/>
                  <a:pt x="1064026" y="1254034"/>
                </a:cubicBezTo>
                <a:cubicBezTo>
                  <a:pt x="1079872" y="1265353"/>
                  <a:pt x="1082920" y="1288206"/>
                  <a:pt x="1090152" y="1306286"/>
                </a:cubicBezTo>
                <a:cubicBezTo>
                  <a:pt x="1111354" y="1359291"/>
                  <a:pt x="1116510" y="1385590"/>
                  <a:pt x="1129341" y="1436914"/>
                </a:cubicBezTo>
                <a:cubicBezTo>
                  <a:pt x="1124987" y="1489166"/>
                  <a:pt x="1135100" y="1544731"/>
                  <a:pt x="1116278" y="1593669"/>
                </a:cubicBezTo>
                <a:cubicBezTo>
                  <a:pt x="1109833" y="1610426"/>
                  <a:pt x="1081222" y="1601573"/>
                  <a:pt x="1064026" y="1606732"/>
                </a:cubicBezTo>
                <a:cubicBezTo>
                  <a:pt x="1037649" y="1614645"/>
                  <a:pt x="985649" y="1632857"/>
                  <a:pt x="985649" y="1632857"/>
                </a:cubicBezTo>
                <a:cubicBezTo>
                  <a:pt x="937752" y="1628503"/>
                  <a:pt x="887926" y="1633938"/>
                  <a:pt x="841958" y="1619794"/>
                </a:cubicBezTo>
                <a:cubicBezTo>
                  <a:pt x="826953" y="1615177"/>
                  <a:pt x="822853" y="1594648"/>
                  <a:pt x="815832" y="1580606"/>
                </a:cubicBezTo>
                <a:cubicBezTo>
                  <a:pt x="809674" y="1568290"/>
                  <a:pt x="806552" y="1554657"/>
                  <a:pt x="802769" y="1541417"/>
                </a:cubicBezTo>
                <a:cubicBezTo>
                  <a:pt x="785171" y="1479825"/>
                  <a:pt x="787215" y="1471731"/>
                  <a:pt x="776643" y="1397726"/>
                </a:cubicBezTo>
                <a:cubicBezTo>
                  <a:pt x="763580" y="1402080"/>
                  <a:pt x="747191" y="1401053"/>
                  <a:pt x="737455" y="1410789"/>
                </a:cubicBezTo>
                <a:cubicBezTo>
                  <a:pt x="727719" y="1420525"/>
                  <a:pt x="727732" y="1436619"/>
                  <a:pt x="724392" y="1449977"/>
                </a:cubicBezTo>
                <a:cubicBezTo>
                  <a:pt x="719007" y="1471517"/>
                  <a:pt x="716714" y="1493752"/>
                  <a:pt x="711329" y="1515292"/>
                </a:cubicBezTo>
                <a:cubicBezTo>
                  <a:pt x="707989" y="1528650"/>
                  <a:pt x="701606" y="1541122"/>
                  <a:pt x="698266" y="1554480"/>
                </a:cubicBezTo>
                <a:cubicBezTo>
                  <a:pt x="692881" y="1576020"/>
                  <a:pt x="689557" y="1598023"/>
                  <a:pt x="685203" y="1619794"/>
                </a:cubicBezTo>
                <a:cubicBezTo>
                  <a:pt x="689557" y="1689463"/>
                  <a:pt x="679583" y="1761542"/>
                  <a:pt x="698266" y="1828800"/>
                </a:cubicBezTo>
                <a:cubicBezTo>
                  <a:pt x="704492" y="1851212"/>
                  <a:pt x="806542" y="1866662"/>
                  <a:pt x="815832" y="1867989"/>
                </a:cubicBezTo>
                <a:cubicBezTo>
                  <a:pt x="934843" y="1884991"/>
                  <a:pt x="1029911" y="1886729"/>
                  <a:pt x="1155466" y="1894114"/>
                </a:cubicBezTo>
                <a:cubicBezTo>
                  <a:pt x="1286095" y="1889760"/>
                  <a:pt x="1417660" y="1897263"/>
                  <a:pt x="1547352" y="1881052"/>
                </a:cubicBezTo>
                <a:cubicBezTo>
                  <a:pt x="1564315" y="1878932"/>
                  <a:pt x="1583249" y="1814197"/>
                  <a:pt x="1586541" y="1802674"/>
                </a:cubicBezTo>
                <a:cubicBezTo>
                  <a:pt x="1626024" y="1664481"/>
                  <a:pt x="1563643" y="1858303"/>
                  <a:pt x="1625729" y="1672046"/>
                </a:cubicBezTo>
                <a:cubicBezTo>
                  <a:pt x="1630083" y="1658983"/>
                  <a:pt x="1625729" y="1637211"/>
                  <a:pt x="1638792" y="1632857"/>
                </a:cubicBezTo>
                <a:lnTo>
                  <a:pt x="1677981" y="1619794"/>
                </a:lnTo>
                <a:cubicBezTo>
                  <a:pt x="1738941" y="1624148"/>
                  <a:pt x="1804870" y="1608361"/>
                  <a:pt x="1860861" y="1632857"/>
                </a:cubicBezTo>
                <a:cubicBezTo>
                  <a:pt x="1886091" y="1643895"/>
                  <a:pt x="1886986" y="1711234"/>
                  <a:pt x="1886986" y="1711234"/>
                </a:cubicBezTo>
                <a:cubicBezTo>
                  <a:pt x="1871034" y="1886712"/>
                  <a:pt x="1939003" y="1966078"/>
                  <a:pt x="1821672" y="2024743"/>
                </a:cubicBezTo>
                <a:cubicBezTo>
                  <a:pt x="1809356" y="2030901"/>
                  <a:pt x="1795546" y="2033452"/>
                  <a:pt x="1782483" y="2037806"/>
                </a:cubicBezTo>
                <a:cubicBezTo>
                  <a:pt x="1717169" y="2033452"/>
                  <a:pt x="1649612" y="2042263"/>
                  <a:pt x="1586541" y="2024743"/>
                </a:cubicBezTo>
                <a:cubicBezTo>
                  <a:pt x="1565564" y="2018916"/>
                  <a:pt x="1557925" y="1991524"/>
                  <a:pt x="1547352" y="1972492"/>
                </a:cubicBezTo>
                <a:cubicBezTo>
                  <a:pt x="1515440" y="1915050"/>
                  <a:pt x="1523496" y="1903197"/>
                  <a:pt x="1508163" y="1841863"/>
                </a:cubicBezTo>
                <a:cubicBezTo>
                  <a:pt x="1504823" y="1828505"/>
                  <a:pt x="1499455" y="1815737"/>
                  <a:pt x="1495101" y="1802674"/>
                </a:cubicBezTo>
                <a:cubicBezTo>
                  <a:pt x="1490747" y="1772194"/>
                  <a:pt x="1482038" y="1680445"/>
                  <a:pt x="1482038" y="1711234"/>
                </a:cubicBezTo>
                <a:cubicBezTo>
                  <a:pt x="1482038" y="1772349"/>
                  <a:pt x="1484480" y="1833929"/>
                  <a:pt x="1495101" y="1894114"/>
                </a:cubicBezTo>
                <a:cubicBezTo>
                  <a:pt x="1497829" y="1909575"/>
                  <a:pt x="1514205" y="1919261"/>
                  <a:pt x="1521226" y="1933303"/>
                </a:cubicBezTo>
                <a:cubicBezTo>
                  <a:pt x="1560819" y="2012491"/>
                  <a:pt x="1488953" y="1937145"/>
                  <a:pt x="1599603" y="1998617"/>
                </a:cubicBezTo>
                <a:cubicBezTo>
                  <a:pt x="1618635" y="2009190"/>
                  <a:pt x="1632382" y="2028069"/>
                  <a:pt x="1651855" y="2037806"/>
                </a:cubicBezTo>
                <a:cubicBezTo>
                  <a:pt x="1664154" y="2043956"/>
                  <a:pt x="1762549" y="2062558"/>
                  <a:pt x="1769421" y="2063932"/>
                </a:cubicBezTo>
                <a:cubicBezTo>
                  <a:pt x="1834735" y="2059578"/>
                  <a:pt x="1900795" y="2061631"/>
                  <a:pt x="1965363" y="2050869"/>
                </a:cubicBezTo>
                <a:cubicBezTo>
                  <a:pt x="1980849" y="2048288"/>
                  <a:pt x="1992818" y="2035173"/>
                  <a:pt x="2004552" y="2024743"/>
                </a:cubicBezTo>
                <a:cubicBezTo>
                  <a:pt x="2032167" y="2000197"/>
                  <a:pt x="2047878" y="1958050"/>
                  <a:pt x="2082929" y="1946366"/>
                </a:cubicBezTo>
                <a:cubicBezTo>
                  <a:pt x="2095992" y="1942012"/>
                  <a:pt x="2109225" y="1938138"/>
                  <a:pt x="2122118" y="1933303"/>
                </a:cubicBezTo>
                <a:cubicBezTo>
                  <a:pt x="2166286" y="1916740"/>
                  <a:pt x="2185112" y="1905973"/>
                  <a:pt x="2226621" y="1894114"/>
                </a:cubicBezTo>
                <a:cubicBezTo>
                  <a:pt x="2341439" y="1861310"/>
                  <a:pt x="2224099" y="1899310"/>
                  <a:pt x="2318061" y="1867989"/>
                </a:cubicBezTo>
                <a:cubicBezTo>
                  <a:pt x="2348541" y="1872343"/>
                  <a:pt x="2402578" y="1851051"/>
                  <a:pt x="2409501" y="1881052"/>
                </a:cubicBezTo>
                <a:cubicBezTo>
                  <a:pt x="2433998" y="1987206"/>
                  <a:pt x="2404200" y="2098956"/>
                  <a:pt x="2396438" y="2207623"/>
                </a:cubicBezTo>
                <a:cubicBezTo>
                  <a:pt x="2395457" y="2221358"/>
                  <a:pt x="2389533" y="2234496"/>
                  <a:pt x="2383375" y="2246812"/>
                </a:cubicBezTo>
                <a:cubicBezTo>
                  <a:pt x="2376354" y="2260854"/>
                  <a:pt x="2365958" y="2272937"/>
                  <a:pt x="2357249" y="2286000"/>
                </a:cubicBezTo>
                <a:cubicBezTo>
                  <a:pt x="2246982" y="2273748"/>
                  <a:pt x="2247363" y="2302706"/>
                  <a:pt x="2200495" y="2220686"/>
                </a:cubicBezTo>
                <a:cubicBezTo>
                  <a:pt x="2193663" y="2208731"/>
                  <a:pt x="2191055" y="2194781"/>
                  <a:pt x="2187432" y="2181497"/>
                </a:cubicBezTo>
                <a:cubicBezTo>
                  <a:pt x="2177984" y="2146856"/>
                  <a:pt x="2161306" y="2076994"/>
                  <a:pt x="2161306" y="2076994"/>
                </a:cubicBezTo>
                <a:cubicBezTo>
                  <a:pt x="2156952" y="2033451"/>
                  <a:pt x="2154897" y="1989617"/>
                  <a:pt x="2148243" y="1946366"/>
                </a:cubicBezTo>
                <a:cubicBezTo>
                  <a:pt x="2146149" y="1932757"/>
                  <a:pt x="2135181" y="1893407"/>
                  <a:pt x="2135181" y="1907177"/>
                </a:cubicBezTo>
                <a:cubicBezTo>
                  <a:pt x="2135181" y="2003070"/>
                  <a:pt x="2133662" y="2099782"/>
                  <a:pt x="2148243" y="2194560"/>
                </a:cubicBezTo>
                <a:cubicBezTo>
                  <a:pt x="2153319" y="2227556"/>
                  <a:pt x="2245684" y="2298733"/>
                  <a:pt x="2265809" y="2299063"/>
                </a:cubicBezTo>
                <a:lnTo>
                  <a:pt x="3062643" y="2312126"/>
                </a:lnTo>
                <a:cubicBezTo>
                  <a:pt x="3124746" y="2353528"/>
                  <a:pt x="3096867" y="2323358"/>
                  <a:pt x="3127958" y="2416629"/>
                </a:cubicBezTo>
                <a:lnTo>
                  <a:pt x="3141021" y="2455817"/>
                </a:lnTo>
                <a:cubicBezTo>
                  <a:pt x="3206172" y="2325512"/>
                  <a:pt x="3177064" y="2405032"/>
                  <a:pt x="3154083" y="2129246"/>
                </a:cubicBezTo>
                <a:cubicBezTo>
                  <a:pt x="3152940" y="2115524"/>
                  <a:pt x="3149623" y="2100809"/>
                  <a:pt x="3141021" y="2090057"/>
                </a:cubicBezTo>
                <a:cubicBezTo>
                  <a:pt x="3131214" y="2077798"/>
                  <a:pt x="3113893" y="2073983"/>
                  <a:pt x="3101832" y="2063932"/>
                </a:cubicBezTo>
                <a:cubicBezTo>
                  <a:pt x="3087640" y="2052105"/>
                  <a:pt x="3075706" y="2037806"/>
                  <a:pt x="3062643" y="2024743"/>
                </a:cubicBezTo>
                <a:cubicBezTo>
                  <a:pt x="3023455" y="2029097"/>
                  <a:pt x="2961092" y="2001775"/>
                  <a:pt x="2945078" y="2037806"/>
                </a:cubicBezTo>
                <a:cubicBezTo>
                  <a:pt x="2882378" y="2178883"/>
                  <a:pt x="2936272" y="2230714"/>
                  <a:pt x="2997329" y="2312126"/>
                </a:cubicBezTo>
                <a:cubicBezTo>
                  <a:pt x="3127958" y="2299063"/>
                  <a:pt x="3259057" y="2290063"/>
                  <a:pt x="3389215" y="2272937"/>
                </a:cubicBezTo>
                <a:cubicBezTo>
                  <a:pt x="3424815" y="2268253"/>
                  <a:pt x="3493718" y="2246812"/>
                  <a:pt x="3493718" y="2246812"/>
                </a:cubicBezTo>
                <a:cubicBezTo>
                  <a:pt x="3607586" y="2132941"/>
                  <a:pt x="3568621" y="2152761"/>
                  <a:pt x="3885603" y="2220686"/>
                </a:cubicBezTo>
                <a:cubicBezTo>
                  <a:pt x="3907313" y="2225338"/>
                  <a:pt x="3894312" y="2264229"/>
                  <a:pt x="3898666" y="2286000"/>
                </a:cubicBezTo>
                <a:cubicBezTo>
                  <a:pt x="3894312" y="2307771"/>
                  <a:pt x="3905461" y="2341385"/>
                  <a:pt x="3885603" y="2351314"/>
                </a:cubicBezTo>
                <a:cubicBezTo>
                  <a:pt x="3858064" y="2365084"/>
                  <a:pt x="3824534" y="2343314"/>
                  <a:pt x="3794163" y="2338252"/>
                </a:cubicBezTo>
                <a:cubicBezTo>
                  <a:pt x="3744416" y="2329961"/>
                  <a:pt x="3723566" y="2323868"/>
                  <a:pt x="3676598" y="2312126"/>
                </a:cubicBezTo>
                <a:cubicBezTo>
                  <a:pt x="3667889" y="2299063"/>
                  <a:pt x="3654280" y="2288168"/>
                  <a:pt x="3650472" y="2272937"/>
                </a:cubicBezTo>
                <a:cubicBezTo>
                  <a:pt x="3640909" y="2234685"/>
                  <a:pt x="3642620" y="2194456"/>
                  <a:pt x="3637409" y="2155372"/>
                </a:cubicBezTo>
                <a:cubicBezTo>
                  <a:pt x="3633908" y="2129118"/>
                  <a:pt x="3628700" y="2103120"/>
                  <a:pt x="3624346" y="2076994"/>
                </a:cubicBezTo>
                <a:cubicBezTo>
                  <a:pt x="3615638" y="2090057"/>
                  <a:pt x="3599092" y="2100508"/>
                  <a:pt x="3598221" y="2116183"/>
                </a:cubicBezTo>
                <a:cubicBezTo>
                  <a:pt x="3594590" y="2181542"/>
                  <a:pt x="3604054" y="2247067"/>
                  <a:pt x="3611283" y="2312126"/>
                </a:cubicBezTo>
                <a:cubicBezTo>
                  <a:pt x="3612804" y="2325811"/>
                  <a:pt x="3612309" y="2344627"/>
                  <a:pt x="3624346" y="2351314"/>
                </a:cubicBezTo>
                <a:cubicBezTo>
                  <a:pt x="3664574" y="2373663"/>
                  <a:pt x="3789358" y="2385004"/>
                  <a:pt x="3833352" y="2390503"/>
                </a:cubicBezTo>
                <a:cubicBezTo>
                  <a:pt x="3868186" y="2386149"/>
                  <a:pt x="3905775" y="2391698"/>
                  <a:pt x="3937855" y="2377440"/>
                </a:cubicBezTo>
                <a:cubicBezTo>
                  <a:pt x="3950438" y="2371848"/>
                  <a:pt x="3948525" y="2351812"/>
                  <a:pt x="3950918" y="2338252"/>
                </a:cubicBezTo>
                <a:cubicBezTo>
                  <a:pt x="3986009" y="2139401"/>
                  <a:pt x="3917055" y="2175368"/>
                  <a:pt x="4016232" y="2142309"/>
                </a:cubicBezTo>
                <a:cubicBezTo>
                  <a:pt x="4172986" y="2146663"/>
                  <a:pt x="4336895" y="2108355"/>
                  <a:pt x="4486495" y="2155372"/>
                </a:cubicBezTo>
                <a:cubicBezTo>
                  <a:pt x="4701928" y="2223079"/>
                  <a:pt x="4442616" y="2296272"/>
                  <a:pt x="4434243" y="2299063"/>
                </a:cubicBezTo>
                <a:cubicBezTo>
                  <a:pt x="4416826" y="2290354"/>
                  <a:pt x="4395761" y="2286706"/>
                  <a:pt x="4381992" y="2272937"/>
                </a:cubicBezTo>
                <a:cubicBezTo>
                  <a:pt x="4372256" y="2263201"/>
                  <a:pt x="4375760" y="2245704"/>
                  <a:pt x="4368929" y="2233749"/>
                </a:cubicBezTo>
                <a:cubicBezTo>
                  <a:pt x="4358127" y="2214846"/>
                  <a:pt x="4342804" y="2198914"/>
                  <a:pt x="4329741" y="2181497"/>
                </a:cubicBezTo>
                <a:cubicBezTo>
                  <a:pt x="4269163" y="1999767"/>
                  <a:pt x="4302514" y="2130637"/>
                  <a:pt x="4316678" y="1776549"/>
                </a:cubicBezTo>
                <a:cubicBezTo>
                  <a:pt x="4321032" y="1789612"/>
                  <a:pt x="4326118" y="1802453"/>
                  <a:pt x="4329741" y="1815737"/>
                </a:cubicBezTo>
                <a:cubicBezTo>
                  <a:pt x="4339188" y="1850378"/>
                  <a:pt x="4344511" y="1886176"/>
                  <a:pt x="4355866" y="1920240"/>
                </a:cubicBezTo>
                <a:cubicBezTo>
                  <a:pt x="4360220" y="1933303"/>
                  <a:pt x="4365146" y="1946189"/>
                  <a:pt x="4368929" y="1959429"/>
                </a:cubicBezTo>
                <a:cubicBezTo>
                  <a:pt x="4373861" y="1976691"/>
                  <a:pt x="4373085" y="1996092"/>
                  <a:pt x="4381992" y="2011680"/>
                </a:cubicBezTo>
                <a:cubicBezTo>
                  <a:pt x="4405016" y="2051971"/>
                  <a:pt x="4422961" y="2051462"/>
                  <a:pt x="4460369" y="2063932"/>
                </a:cubicBezTo>
                <a:cubicBezTo>
                  <a:pt x="4564872" y="2059578"/>
                  <a:pt x="4669550" y="2058321"/>
                  <a:pt x="4773878" y="2050869"/>
                </a:cubicBezTo>
                <a:cubicBezTo>
                  <a:pt x="4791785" y="2049590"/>
                  <a:pt x="4809628" y="2044878"/>
                  <a:pt x="4826129" y="2037806"/>
                </a:cubicBezTo>
                <a:cubicBezTo>
                  <a:pt x="5003392" y="1961835"/>
                  <a:pt x="4739376" y="2053662"/>
                  <a:pt x="4904506" y="1998617"/>
                </a:cubicBezTo>
                <a:cubicBezTo>
                  <a:pt x="4913215" y="2011680"/>
                  <a:pt x="4918571" y="2027755"/>
                  <a:pt x="4930632" y="2037806"/>
                </a:cubicBezTo>
                <a:cubicBezTo>
                  <a:pt x="4987262" y="2084998"/>
                  <a:pt x="5026074" y="2059133"/>
                  <a:pt x="5100449" y="2050869"/>
                </a:cubicBezTo>
                <a:cubicBezTo>
                  <a:pt x="5130929" y="1989909"/>
                  <a:pt x="5173165" y="1933522"/>
                  <a:pt x="5191889" y="1867989"/>
                </a:cubicBezTo>
                <a:cubicBezTo>
                  <a:pt x="5200347" y="1838384"/>
                  <a:pt x="5186293" y="1806419"/>
                  <a:pt x="5178826" y="1776549"/>
                </a:cubicBezTo>
                <a:cubicBezTo>
                  <a:pt x="5173139" y="1753800"/>
                  <a:pt x="5160934" y="1733190"/>
                  <a:pt x="5152701" y="1711234"/>
                </a:cubicBezTo>
                <a:cubicBezTo>
                  <a:pt x="5123873" y="1634359"/>
                  <a:pt x="5159382" y="1711534"/>
                  <a:pt x="5113512" y="1619794"/>
                </a:cubicBezTo>
                <a:cubicBezTo>
                  <a:pt x="5222369" y="1602377"/>
                  <a:pt x="5333133" y="1594280"/>
                  <a:pt x="5440083" y="1567543"/>
                </a:cubicBezTo>
                <a:cubicBezTo>
                  <a:pt x="5474140" y="1559029"/>
                  <a:pt x="5502314" y="1534765"/>
                  <a:pt x="5531523" y="1515292"/>
                </a:cubicBezTo>
                <a:cubicBezTo>
                  <a:pt x="5598704" y="1470505"/>
                  <a:pt x="5599326" y="1459930"/>
                  <a:pt x="5649089" y="1397726"/>
                </a:cubicBezTo>
                <a:cubicBezTo>
                  <a:pt x="5664232" y="1322011"/>
                  <a:pt x="5674643" y="1304285"/>
                  <a:pt x="5649089" y="1214846"/>
                </a:cubicBezTo>
                <a:cubicBezTo>
                  <a:pt x="5642114" y="1190433"/>
                  <a:pt x="5629178" y="1166055"/>
                  <a:pt x="5609901" y="1149532"/>
                </a:cubicBezTo>
                <a:cubicBezTo>
                  <a:pt x="5596270" y="1137848"/>
                  <a:pt x="5575066" y="1140823"/>
                  <a:pt x="5557649" y="1136469"/>
                </a:cubicBezTo>
                <a:cubicBezTo>
                  <a:pt x="5540232" y="1119052"/>
                  <a:pt x="5529839" y="1087272"/>
                  <a:pt x="5505398" y="1084217"/>
                </a:cubicBezTo>
                <a:cubicBezTo>
                  <a:pt x="5245789" y="1051765"/>
                  <a:pt x="5269282" y="1021856"/>
                  <a:pt x="5231078" y="1136469"/>
                </a:cubicBezTo>
                <a:cubicBezTo>
                  <a:pt x="5235432" y="1162595"/>
                  <a:pt x="5223794" y="1197890"/>
                  <a:pt x="5244141" y="1214846"/>
                </a:cubicBezTo>
                <a:cubicBezTo>
                  <a:pt x="5261197" y="1229060"/>
                  <a:pt x="5288189" y="1208163"/>
                  <a:pt x="5309455" y="1201783"/>
                </a:cubicBezTo>
                <a:cubicBezTo>
                  <a:pt x="5382415" y="1179895"/>
                  <a:pt x="5378147" y="1172954"/>
                  <a:pt x="5440083" y="1123406"/>
                </a:cubicBezTo>
                <a:cubicBezTo>
                  <a:pt x="5448792" y="1105989"/>
                  <a:pt x="5466209" y="1090627"/>
                  <a:pt x="5466209" y="1071154"/>
                </a:cubicBezTo>
                <a:cubicBezTo>
                  <a:pt x="5466209" y="1013882"/>
                  <a:pt x="5461889" y="954295"/>
                  <a:pt x="5440083" y="901337"/>
                </a:cubicBezTo>
                <a:cubicBezTo>
                  <a:pt x="5429467" y="875556"/>
                  <a:pt x="5399706" y="861555"/>
                  <a:pt x="5374769" y="849086"/>
                </a:cubicBezTo>
                <a:cubicBezTo>
                  <a:pt x="5354910" y="839157"/>
                  <a:pt x="5331434" y="839163"/>
                  <a:pt x="5309455" y="836023"/>
                </a:cubicBezTo>
                <a:cubicBezTo>
                  <a:pt x="5270421" y="830447"/>
                  <a:pt x="5231078" y="827314"/>
                  <a:pt x="5191889" y="822960"/>
                </a:cubicBezTo>
                <a:cubicBezTo>
                  <a:pt x="4920381" y="847643"/>
                  <a:pt x="5054475" y="849255"/>
                  <a:pt x="5113512" y="809897"/>
                </a:cubicBezTo>
                <a:cubicBezTo>
                  <a:pt x="5311570" y="677857"/>
                  <a:pt x="5039345" y="820855"/>
                  <a:pt x="5218015" y="731520"/>
                </a:cubicBezTo>
                <a:cubicBezTo>
                  <a:pt x="5226724" y="714103"/>
                  <a:pt x="5237304" y="697502"/>
                  <a:pt x="5244141" y="679269"/>
                </a:cubicBezTo>
                <a:cubicBezTo>
                  <a:pt x="5264404" y="625233"/>
                  <a:pt x="5264570" y="578335"/>
                  <a:pt x="5231078" y="522514"/>
                </a:cubicBezTo>
                <a:cubicBezTo>
                  <a:pt x="5216329" y="497933"/>
                  <a:pt x="5132519" y="487127"/>
                  <a:pt x="5113512" y="483326"/>
                </a:cubicBezTo>
                <a:cubicBezTo>
                  <a:pt x="4975557" y="493180"/>
                  <a:pt x="4948970" y="446650"/>
                  <a:pt x="4904506" y="535577"/>
                </a:cubicBezTo>
                <a:cubicBezTo>
                  <a:pt x="4898348" y="547893"/>
                  <a:pt x="4895797" y="561703"/>
                  <a:pt x="4891443" y="574766"/>
                </a:cubicBezTo>
                <a:cubicBezTo>
                  <a:pt x="4895797" y="657497"/>
                  <a:pt x="4888258" y="741723"/>
                  <a:pt x="4904506" y="822960"/>
                </a:cubicBezTo>
                <a:cubicBezTo>
                  <a:pt x="4907206" y="836462"/>
                  <a:pt x="4930802" y="840858"/>
                  <a:pt x="4943695" y="836023"/>
                </a:cubicBezTo>
                <a:cubicBezTo>
                  <a:pt x="4969801" y="826234"/>
                  <a:pt x="4987238" y="801189"/>
                  <a:pt x="5009009" y="783772"/>
                </a:cubicBezTo>
                <a:cubicBezTo>
                  <a:pt x="5004655" y="744583"/>
                  <a:pt x="5029527" y="686871"/>
                  <a:pt x="4995946" y="666206"/>
                </a:cubicBezTo>
                <a:cubicBezTo>
                  <a:pt x="4896549" y="605038"/>
                  <a:pt x="4849573" y="668888"/>
                  <a:pt x="4800003" y="718457"/>
                </a:cubicBezTo>
                <a:cubicBezTo>
                  <a:pt x="4762977" y="829539"/>
                  <a:pt x="4724461" y="909053"/>
                  <a:pt x="4800003" y="1045029"/>
                </a:cubicBezTo>
                <a:cubicBezTo>
                  <a:pt x="4817052" y="1075717"/>
                  <a:pt x="4869672" y="1036320"/>
                  <a:pt x="4904506" y="1031966"/>
                </a:cubicBezTo>
                <a:cubicBezTo>
                  <a:pt x="5018313" y="1259576"/>
                  <a:pt x="4866828" y="950453"/>
                  <a:pt x="4943695" y="1123406"/>
                </a:cubicBezTo>
                <a:cubicBezTo>
                  <a:pt x="4955558" y="1150098"/>
                  <a:pt x="4972035" y="1174663"/>
                  <a:pt x="4982883" y="1201783"/>
                </a:cubicBezTo>
                <a:cubicBezTo>
                  <a:pt x="4989551" y="1218452"/>
                  <a:pt x="4987349" y="1238273"/>
                  <a:pt x="4995946" y="1254034"/>
                </a:cubicBezTo>
                <a:cubicBezTo>
                  <a:pt x="5015681" y="1290215"/>
                  <a:pt x="5062551" y="1353655"/>
                  <a:pt x="5100449" y="1384663"/>
                </a:cubicBezTo>
                <a:cubicBezTo>
                  <a:pt x="5134149" y="1412236"/>
                  <a:pt x="5166006" y="1443567"/>
                  <a:pt x="5204952" y="1463040"/>
                </a:cubicBezTo>
                <a:cubicBezTo>
                  <a:pt x="5237068" y="1479098"/>
                  <a:pt x="5274621" y="1480457"/>
                  <a:pt x="5309455" y="1489166"/>
                </a:cubicBezTo>
                <a:cubicBezTo>
                  <a:pt x="5370415" y="1480457"/>
                  <a:pt x="5432393" y="1477144"/>
                  <a:pt x="5492335" y="1463040"/>
                </a:cubicBezTo>
                <a:cubicBezTo>
                  <a:pt x="5507617" y="1459444"/>
                  <a:pt x="5517740" y="1444432"/>
                  <a:pt x="5531523" y="1436914"/>
                </a:cubicBezTo>
                <a:cubicBezTo>
                  <a:pt x="5565713" y="1418265"/>
                  <a:pt x="5601192" y="1402080"/>
                  <a:pt x="5636026" y="1384663"/>
                </a:cubicBezTo>
                <a:cubicBezTo>
                  <a:pt x="5657798" y="1358537"/>
                  <a:pt x="5675520" y="1328418"/>
                  <a:pt x="5701341" y="1306286"/>
                </a:cubicBezTo>
                <a:cubicBezTo>
                  <a:pt x="5737101" y="1275635"/>
                  <a:pt x="5818906" y="1227909"/>
                  <a:pt x="5818906" y="1227909"/>
                </a:cubicBezTo>
                <a:cubicBezTo>
                  <a:pt x="5827615" y="1210492"/>
                  <a:pt x="5838194" y="1193890"/>
                  <a:pt x="5845032" y="1175657"/>
                </a:cubicBezTo>
                <a:cubicBezTo>
                  <a:pt x="5868394" y="1113358"/>
                  <a:pt x="5850700" y="1071639"/>
                  <a:pt x="5871158" y="1214846"/>
                </a:cubicBezTo>
                <a:cubicBezTo>
                  <a:pt x="5902223" y="1177568"/>
                  <a:pt x="5938059" y="1140224"/>
                  <a:pt x="5962598" y="1097280"/>
                </a:cubicBezTo>
                <a:cubicBezTo>
                  <a:pt x="5972259" y="1080373"/>
                  <a:pt x="5980015" y="1062446"/>
                  <a:pt x="5988723" y="1045029"/>
                </a:cubicBezTo>
                <a:cubicBezTo>
                  <a:pt x="6013780" y="894689"/>
                  <a:pt x="6009310" y="983686"/>
                  <a:pt x="5949535" y="744583"/>
                </a:cubicBezTo>
                <a:cubicBezTo>
                  <a:pt x="5946195" y="731225"/>
                  <a:pt x="5945433" y="715849"/>
                  <a:pt x="5936472" y="705394"/>
                </a:cubicBezTo>
                <a:cubicBezTo>
                  <a:pt x="5918327" y="684225"/>
                  <a:pt x="5890873" y="672858"/>
                  <a:pt x="5871158" y="653143"/>
                </a:cubicBezTo>
                <a:cubicBezTo>
                  <a:pt x="5851443" y="633428"/>
                  <a:pt x="5839459" y="606669"/>
                  <a:pt x="5818906" y="587829"/>
                </a:cubicBezTo>
                <a:cubicBezTo>
                  <a:pt x="5786808" y="558406"/>
                  <a:pt x="5749618" y="535063"/>
                  <a:pt x="5714403" y="509452"/>
                </a:cubicBezTo>
                <a:cubicBezTo>
                  <a:pt x="5701706" y="500218"/>
                  <a:pt x="5689792" y="489157"/>
                  <a:pt x="5675215" y="483326"/>
                </a:cubicBezTo>
                <a:cubicBezTo>
                  <a:pt x="5645783" y="471553"/>
                  <a:pt x="5614073" y="466523"/>
                  <a:pt x="5583775" y="457200"/>
                </a:cubicBezTo>
                <a:cubicBezTo>
                  <a:pt x="5557454" y="449101"/>
                  <a:pt x="5505398" y="431074"/>
                  <a:pt x="5505398" y="431074"/>
                </a:cubicBezTo>
                <a:cubicBezTo>
                  <a:pt x="5383821" y="512125"/>
                  <a:pt x="5379881" y="498662"/>
                  <a:pt x="5479272" y="796834"/>
                </a:cubicBezTo>
                <a:cubicBezTo>
                  <a:pt x="5498784" y="855370"/>
                  <a:pt x="5591186" y="882035"/>
                  <a:pt x="5649089" y="901337"/>
                </a:cubicBezTo>
                <a:cubicBezTo>
                  <a:pt x="5992049" y="879902"/>
                  <a:pt x="5870212" y="831856"/>
                  <a:pt x="5831969" y="927463"/>
                </a:cubicBezTo>
                <a:cubicBezTo>
                  <a:pt x="5820196" y="956895"/>
                  <a:pt x="5814552" y="988423"/>
                  <a:pt x="5805843" y="1018903"/>
                </a:cubicBezTo>
                <a:cubicBezTo>
                  <a:pt x="5790439" y="1188353"/>
                  <a:pt x="5784703" y="1168275"/>
                  <a:pt x="5805843" y="1358537"/>
                </a:cubicBezTo>
                <a:cubicBezTo>
                  <a:pt x="5807364" y="1372222"/>
                  <a:pt x="5810304" y="1386974"/>
                  <a:pt x="5818906" y="1397726"/>
                </a:cubicBezTo>
                <a:cubicBezTo>
                  <a:pt x="5828714" y="1409985"/>
                  <a:pt x="5845032" y="1415143"/>
                  <a:pt x="5858095" y="1423852"/>
                </a:cubicBezTo>
                <a:cubicBezTo>
                  <a:pt x="5874054" y="1503647"/>
                  <a:pt x="5890446" y="1554259"/>
                  <a:pt x="5858095" y="1645920"/>
                </a:cubicBezTo>
                <a:cubicBezTo>
                  <a:pt x="5847848" y="1674954"/>
                  <a:pt x="5817185" y="1692461"/>
                  <a:pt x="5792781" y="1711234"/>
                </a:cubicBezTo>
                <a:cubicBezTo>
                  <a:pt x="5760221" y="1736280"/>
                  <a:pt x="5727248" y="1763559"/>
                  <a:pt x="5688278" y="1776549"/>
                </a:cubicBezTo>
                <a:cubicBezTo>
                  <a:pt x="5634195" y="1794577"/>
                  <a:pt x="5660546" y="1781974"/>
                  <a:pt x="5609901" y="1815737"/>
                </a:cubicBezTo>
                <a:cubicBezTo>
                  <a:pt x="5619387" y="1844196"/>
                  <a:pt x="5643688" y="1910316"/>
                  <a:pt x="5636026" y="1933303"/>
                </a:cubicBezTo>
                <a:cubicBezTo>
                  <a:pt x="5625272" y="1965566"/>
                  <a:pt x="5596306" y="1989286"/>
                  <a:pt x="5570712" y="2011680"/>
                </a:cubicBezTo>
                <a:cubicBezTo>
                  <a:pt x="5560349" y="2020747"/>
                  <a:pt x="5545105" y="2022479"/>
                  <a:pt x="5531523" y="2024743"/>
                </a:cubicBezTo>
                <a:cubicBezTo>
                  <a:pt x="5492630" y="2031225"/>
                  <a:pt x="5453146" y="2033452"/>
                  <a:pt x="5413958" y="2037806"/>
                </a:cubicBezTo>
                <a:cubicBezTo>
                  <a:pt x="5318164" y="2029097"/>
                  <a:pt x="5220569" y="2032113"/>
                  <a:pt x="5126575" y="2011680"/>
                </a:cubicBezTo>
                <a:cubicBezTo>
                  <a:pt x="5113120" y="2008755"/>
                  <a:pt x="5121150" y="1983949"/>
                  <a:pt x="5113512" y="1972492"/>
                </a:cubicBezTo>
                <a:cubicBezTo>
                  <a:pt x="5103264" y="1957121"/>
                  <a:pt x="5087386" y="1946366"/>
                  <a:pt x="5074323" y="1933303"/>
                </a:cubicBezTo>
                <a:cubicBezTo>
                  <a:pt x="5053075" y="1890806"/>
                  <a:pt x="5035135" y="1866382"/>
                  <a:pt x="5035135" y="1815737"/>
                </a:cubicBezTo>
                <a:cubicBezTo>
                  <a:pt x="5035135" y="1797784"/>
                  <a:pt x="5034406" y="1774979"/>
                  <a:pt x="5048198" y="1763486"/>
                </a:cubicBezTo>
                <a:cubicBezTo>
                  <a:pt x="5065254" y="1749272"/>
                  <a:pt x="5091741" y="1754777"/>
                  <a:pt x="5113512" y="1750423"/>
                </a:cubicBezTo>
                <a:cubicBezTo>
                  <a:pt x="5178826" y="1767840"/>
                  <a:pt x="5272733" y="1745922"/>
                  <a:pt x="5309455" y="1802674"/>
                </a:cubicBezTo>
                <a:cubicBezTo>
                  <a:pt x="5341629" y="1852398"/>
                  <a:pt x="5283689" y="1919520"/>
                  <a:pt x="5257203" y="1972492"/>
                </a:cubicBezTo>
                <a:cubicBezTo>
                  <a:pt x="5227171" y="2032556"/>
                  <a:pt x="5188405" y="2036065"/>
                  <a:pt x="5139638" y="2063932"/>
                </a:cubicBezTo>
                <a:cubicBezTo>
                  <a:pt x="5004186" y="2141334"/>
                  <a:pt x="5003938" y="2164052"/>
                  <a:pt x="4839192" y="2194560"/>
                </a:cubicBezTo>
                <a:cubicBezTo>
                  <a:pt x="4779098" y="2205688"/>
                  <a:pt x="4717272" y="2203269"/>
                  <a:pt x="4656312" y="2207623"/>
                </a:cubicBezTo>
                <a:cubicBezTo>
                  <a:pt x="4573581" y="2194560"/>
                  <a:pt x="4475123" y="2218688"/>
                  <a:pt x="4408118" y="2168434"/>
                </a:cubicBezTo>
                <a:cubicBezTo>
                  <a:pt x="4375071" y="2143649"/>
                  <a:pt x="4410359" y="2069342"/>
                  <a:pt x="4447306" y="2050869"/>
                </a:cubicBezTo>
                <a:cubicBezTo>
                  <a:pt x="4498085" y="2025479"/>
                  <a:pt x="4560517" y="2059578"/>
                  <a:pt x="4617123" y="2063932"/>
                </a:cubicBezTo>
                <a:cubicBezTo>
                  <a:pt x="4634540" y="2076995"/>
                  <a:pt x="4655437" y="2086395"/>
                  <a:pt x="4669375" y="2103120"/>
                </a:cubicBezTo>
                <a:cubicBezTo>
                  <a:pt x="4678190" y="2113698"/>
                  <a:pt x="4685138" y="2128807"/>
                  <a:pt x="4682438" y="2142309"/>
                </a:cubicBezTo>
                <a:cubicBezTo>
                  <a:pt x="4657477" y="2267114"/>
                  <a:pt x="4666819" y="2281863"/>
                  <a:pt x="4590998" y="2325189"/>
                </a:cubicBezTo>
                <a:cubicBezTo>
                  <a:pt x="4556318" y="2345006"/>
                  <a:pt x="4497535" y="2371493"/>
                  <a:pt x="4460369" y="2377440"/>
                </a:cubicBezTo>
                <a:cubicBezTo>
                  <a:pt x="4378225" y="2390583"/>
                  <a:pt x="4212175" y="2403566"/>
                  <a:pt x="4212175" y="2403566"/>
                </a:cubicBezTo>
                <a:lnTo>
                  <a:pt x="3963981" y="2390503"/>
                </a:lnTo>
                <a:cubicBezTo>
                  <a:pt x="3912744" y="2376369"/>
                  <a:pt x="3883775" y="2315871"/>
                  <a:pt x="3833352" y="2299063"/>
                </a:cubicBezTo>
                <a:lnTo>
                  <a:pt x="3794163" y="2286000"/>
                </a:lnTo>
                <a:cubicBezTo>
                  <a:pt x="3811580" y="2281646"/>
                  <a:pt x="3830357" y="2264908"/>
                  <a:pt x="3846415" y="2272937"/>
                </a:cubicBezTo>
                <a:cubicBezTo>
                  <a:pt x="3863832" y="2281646"/>
                  <a:pt x="3878699" y="2306715"/>
                  <a:pt x="3872541" y="2325189"/>
                </a:cubicBezTo>
                <a:cubicBezTo>
                  <a:pt x="3854588" y="2379048"/>
                  <a:pt x="3826519" y="2434816"/>
                  <a:pt x="3781101" y="2468880"/>
                </a:cubicBezTo>
                <a:cubicBezTo>
                  <a:pt x="3749557" y="2492538"/>
                  <a:pt x="3702724" y="2477589"/>
                  <a:pt x="3663535" y="2481943"/>
                </a:cubicBezTo>
                <a:cubicBezTo>
                  <a:pt x="3480655" y="2468880"/>
                  <a:pt x="3295062" y="2476748"/>
                  <a:pt x="3114895" y="2442754"/>
                </a:cubicBezTo>
                <a:cubicBezTo>
                  <a:pt x="3059106" y="2432228"/>
                  <a:pt x="3017986" y="2383478"/>
                  <a:pt x="2971203" y="2351314"/>
                </a:cubicBezTo>
                <a:cubicBezTo>
                  <a:pt x="2948228" y="2335519"/>
                  <a:pt x="2928437" y="2315462"/>
                  <a:pt x="2905889" y="2299063"/>
                </a:cubicBezTo>
                <a:cubicBezTo>
                  <a:pt x="2880495" y="2280595"/>
                  <a:pt x="2853638" y="2264229"/>
                  <a:pt x="2827512" y="2246812"/>
                </a:cubicBezTo>
                <a:cubicBezTo>
                  <a:pt x="2800586" y="2210910"/>
                  <a:pt x="2767459" y="2170475"/>
                  <a:pt x="2749135" y="2129246"/>
                </a:cubicBezTo>
                <a:cubicBezTo>
                  <a:pt x="2741844" y="2112840"/>
                  <a:pt x="2740426" y="2094411"/>
                  <a:pt x="2736072" y="2076994"/>
                </a:cubicBezTo>
                <a:cubicBezTo>
                  <a:pt x="2718655" y="2085703"/>
                  <a:pt x="2702295" y="2096962"/>
                  <a:pt x="2683821" y="2103120"/>
                </a:cubicBezTo>
                <a:cubicBezTo>
                  <a:pt x="2608896" y="2128095"/>
                  <a:pt x="2574966" y="2111829"/>
                  <a:pt x="2487878" y="2103120"/>
                </a:cubicBezTo>
                <a:cubicBezTo>
                  <a:pt x="2483524" y="2085703"/>
                  <a:pt x="2480492" y="2067901"/>
                  <a:pt x="2474815" y="2050869"/>
                </a:cubicBezTo>
                <a:cubicBezTo>
                  <a:pt x="2409930" y="1856216"/>
                  <a:pt x="2383137" y="1919360"/>
                  <a:pt x="2461752" y="1593669"/>
                </a:cubicBezTo>
                <a:cubicBezTo>
                  <a:pt x="2466111" y="1575611"/>
                  <a:pt x="2581310" y="1556694"/>
                  <a:pt x="2592381" y="1554480"/>
                </a:cubicBezTo>
                <a:cubicBezTo>
                  <a:pt x="2609798" y="1558834"/>
                  <a:pt x="2631937" y="1554848"/>
                  <a:pt x="2644632" y="1567543"/>
                </a:cubicBezTo>
                <a:cubicBezTo>
                  <a:pt x="2673336" y="1596247"/>
                  <a:pt x="2653937" y="1631068"/>
                  <a:pt x="2644632" y="1658983"/>
                </a:cubicBezTo>
                <a:cubicBezTo>
                  <a:pt x="2614800" y="1649039"/>
                  <a:pt x="2566255" y="1641119"/>
                  <a:pt x="2566255" y="1593669"/>
                </a:cubicBezTo>
                <a:cubicBezTo>
                  <a:pt x="2566255" y="1568279"/>
                  <a:pt x="2592380" y="1550126"/>
                  <a:pt x="2605443" y="1528354"/>
                </a:cubicBezTo>
                <a:cubicBezTo>
                  <a:pt x="2640277" y="1532708"/>
                  <a:pt x="2677866" y="1527159"/>
                  <a:pt x="2709946" y="1541417"/>
                </a:cubicBezTo>
                <a:cubicBezTo>
                  <a:pt x="2722529" y="1547009"/>
                  <a:pt x="2720022" y="1567164"/>
                  <a:pt x="2723009" y="1580606"/>
                </a:cubicBezTo>
                <a:cubicBezTo>
                  <a:pt x="2728755" y="1606461"/>
                  <a:pt x="2731718" y="1632857"/>
                  <a:pt x="2736072" y="1658983"/>
                </a:cubicBezTo>
                <a:cubicBezTo>
                  <a:pt x="2709946" y="1715589"/>
                  <a:pt x="2696641" y="1780118"/>
                  <a:pt x="2657695" y="1828800"/>
                </a:cubicBezTo>
                <a:cubicBezTo>
                  <a:pt x="2640492" y="1850304"/>
                  <a:pt x="2606817" y="1856412"/>
                  <a:pt x="2579318" y="1854926"/>
                </a:cubicBezTo>
                <a:cubicBezTo>
                  <a:pt x="2443414" y="1847580"/>
                  <a:pt x="2309352" y="1820091"/>
                  <a:pt x="2174369" y="1802674"/>
                </a:cubicBezTo>
                <a:cubicBezTo>
                  <a:pt x="2165660" y="1785257"/>
                  <a:pt x="2159045" y="1766625"/>
                  <a:pt x="2148243" y="1750423"/>
                </a:cubicBezTo>
                <a:cubicBezTo>
                  <a:pt x="2132777" y="1727225"/>
                  <a:pt x="2110337" y="1709017"/>
                  <a:pt x="2095992" y="1685109"/>
                </a:cubicBezTo>
                <a:cubicBezTo>
                  <a:pt x="2082358" y="1662386"/>
                  <a:pt x="2050599" y="1561990"/>
                  <a:pt x="2043741" y="1541417"/>
                </a:cubicBezTo>
                <a:cubicBezTo>
                  <a:pt x="2048095" y="1528354"/>
                  <a:pt x="2044019" y="1507343"/>
                  <a:pt x="2056803" y="1502229"/>
                </a:cubicBezTo>
                <a:cubicBezTo>
                  <a:pt x="2073472" y="1495561"/>
                  <a:pt x="2105160" y="1497766"/>
                  <a:pt x="2109055" y="1515292"/>
                </a:cubicBezTo>
                <a:cubicBezTo>
                  <a:pt x="2116844" y="1550343"/>
                  <a:pt x="2091638" y="1584960"/>
                  <a:pt x="2082929" y="1619794"/>
                </a:cubicBezTo>
                <a:cubicBezTo>
                  <a:pt x="2035032" y="1615440"/>
                  <a:pt x="1986265" y="1616809"/>
                  <a:pt x="1939238" y="1606732"/>
                </a:cubicBezTo>
                <a:cubicBezTo>
                  <a:pt x="1923887" y="1603442"/>
                  <a:pt x="1907070" y="1566564"/>
                  <a:pt x="1900049" y="1580606"/>
                </a:cubicBezTo>
                <a:cubicBezTo>
                  <a:pt x="1888204" y="1604296"/>
                  <a:pt x="1909085" y="1632805"/>
                  <a:pt x="1913112" y="1658983"/>
                </a:cubicBezTo>
                <a:cubicBezTo>
                  <a:pt x="1917794" y="1689414"/>
                  <a:pt x="1921821" y="1719943"/>
                  <a:pt x="1926175" y="1750423"/>
                </a:cubicBezTo>
                <a:cubicBezTo>
                  <a:pt x="1918368" y="1906571"/>
                  <a:pt x="1985981" y="2004808"/>
                  <a:pt x="1847798" y="2050869"/>
                </a:cubicBezTo>
                <a:cubicBezTo>
                  <a:pt x="1805671" y="2064911"/>
                  <a:pt x="1760712" y="2068286"/>
                  <a:pt x="1717169" y="2076994"/>
                </a:cubicBezTo>
                <a:lnTo>
                  <a:pt x="1142403" y="2063932"/>
                </a:lnTo>
                <a:cubicBezTo>
                  <a:pt x="1123044" y="2061828"/>
                  <a:pt x="1107569" y="2029097"/>
                  <a:pt x="1116278" y="2011680"/>
                </a:cubicBezTo>
                <a:cubicBezTo>
                  <a:pt x="1126764" y="1990707"/>
                  <a:pt x="1159821" y="1994263"/>
                  <a:pt x="1181592" y="1985554"/>
                </a:cubicBezTo>
                <a:cubicBezTo>
                  <a:pt x="1216426" y="1998617"/>
                  <a:pt x="1259788" y="1998436"/>
                  <a:pt x="1286095" y="2024743"/>
                </a:cubicBezTo>
                <a:cubicBezTo>
                  <a:pt x="1314623" y="2053271"/>
                  <a:pt x="1288129" y="2230443"/>
                  <a:pt x="1286095" y="2233749"/>
                </a:cubicBezTo>
                <a:cubicBezTo>
                  <a:pt x="1263013" y="2271257"/>
                  <a:pt x="1137738" y="2281068"/>
                  <a:pt x="1103215" y="2286000"/>
                </a:cubicBezTo>
                <a:cubicBezTo>
                  <a:pt x="994358" y="2268583"/>
                  <a:pt x="881596" y="2267484"/>
                  <a:pt x="776643" y="2233749"/>
                </a:cubicBezTo>
                <a:cubicBezTo>
                  <a:pt x="752471" y="2225979"/>
                  <a:pt x="746657" y="2192097"/>
                  <a:pt x="737455" y="2168434"/>
                </a:cubicBezTo>
                <a:cubicBezTo>
                  <a:pt x="715989" y="2113236"/>
                  <a:pt x="702620" y="2055223"/>
                  <a:pt x="685203" y="1998617"/>
                </a:cubicBezTo>
                <a:cubicBezTo>
                  <a:pt x="711313" y="1789738"/>
                  <a:pt x="657464" y="1699248"/>
                  <a:pt x="815832" y="1593669"/>
                </a:cubicBezTo>
                <a:cubicBezTo>
                  <a:pt x="834306" y="1581353"/>
                  <a:pt x="859375" y="1584960"/>
                  <a:pt x="881146" y="1580606"/>
                </a:cubicBezTo>
                <a:cubicBezTo>
                  <a:pt x="946460" y="1550126"/>
                  <a:pt x="1010168" y="1515935"/>
                  <a:pt x="1077089" y="1489166"/>
                </a:cubicBezTo>
                <a:cubicBezTo>
                  <a:pt x="1257510" y="1416997"/>
                  <a:pt x="1020204" y="1549423"/>
                  <a:pt x="1207718" y="1436914"/>
                </a:cubicBezTo>
                <a:cubicBezTo>
                  <a:pt x="1229489" y="1441268"/>
                  <a:pt x="1257333" y="1434277"/>
                  <a:pt x="1273032" y="1449977"/>
                </a:cubicBezTo>
                <a:cubicBezTo>
                  <a:pt x="1282768" y="1459714"/>
                  <a:pt x="1273739" y="1489166"/>
                  <a:pt x="1259969" y="1489166"/>
                </a:cubicBezTo>
                <a:cubicBezTo>
                  <a:pt x="1230760" y="1489166"/>
                  <a:pt x="1207718" y="1463040"/>
                  <a:pt x="1181592" y="1449977"/>
                </a:cubicBezTo>
                <a:cubicBezTo>
                  <a:pt x="1172883" y="1419497"/>
                  <a:pt x="1164788" y="1388835"/>
                  <a:pt x="1155466" y="1358537"/>
                </a:cubicBezTo>
                <a:cubicBezTo>
                  <a:pt x="1147367" y="1332216"/>
                  <a:pt x="1136020" y="1306877"/>
                  <a:pt x="1129341" y="1280160"/>
                </a:cubicBezTo>
                <a:cubicBezTo>
                  <a:pt x="1118571" y="1237081"/>
                  <a:pt x="1103215" y="1149532"/>
                  <a:pt x="1103215" y="1149532"/>
                </a:cubicBezTo>
                <a:cubicBezTo>
                  <a:pt x="1107569" y="1114698"/>
                  <a:pt x="1099229" y="1075717"/>
                  <a:pt x="1116278" y="1045029"/>
                </a:cubicBezTo>
                <a:cubicBezTo>
                  <a:pt x="1124997" y="1029335"/>
                  <a:pt x="1160500" y="1048024"/>
                  <a:pt x="1168529" y="1031966"/>
                </a:cubicBezTo>
                <a:cubicBezTo>
                  <a:pt x="1186162" y="996699"/>
                  <a:pt x="1175596" y="953371"/>
                  <a:pt x="1181592" y="914400"/>
                </a:cubicBezTo>
                <a:cubicBezTo>
                  <a:pt x="1184322" y="896656"/>
                  <a:pt x="1190301" y="879566"/>
                  <a:pt x="1194655" y="862149"/>
                </a:cubicBezTo>
                <a:cubicBezTo>
                  <a:pt x="1190301" y="796835"/>
                  <a:pt x="1206516" y="726735"/>
                  <a:pt x="1181592" y="666206"/>
                </a:cubicBezTo>
                <a:cubicBezTo>
                  <a:pt x="1171107" y="640741"/>
                  <a:pt x="1129694" y="647646"/>
                  <a:pt x="1103215" y="640080"/>
                </a:cubicBezTo>
                <a:cubicBezTo>
                  <a:pt x="1068690" y="630216"/>
                  <a:pt x="1033546" y="622663"/>
                  <a:pt x="998712" y="613954"/>
                </a:cubicBezTo>
                <a:cubicBezTo>
                  <a:pt x="814239" y="633038"/>
                  <a:pt x="641282" y="548829"/>
                  <a:pt x="580701" y="718457"/>
                </a:cubicBezTo>
                <a:cubicBezTo>
                  <a:pt x="567199" y="756263"/>
                  <a:pt x="561175" y="796425"/>
                  <a:pt x="554575" y="836023"/>
                </a:cubicBezTo>
                <a:cubicBezTo>
                  <a:pt x="548093" y="874916"/>
                  <a:pt x="545866" y="914400"/>
                  <a:pt x="541512" y="953589"/>
                </a:cubicBezTo>
                <a:cubicBezTo>
                  <a:pt x="550221" y="1014549"/>
                  <a:pt x="524095" y="1092926"/>
                  <a:pt x="567638" y="1136469"/>
                </a:cubicBezTo>
                <a:cubicBezTo>
                  <a:pt x="693957" y="1262788"/>
                  <a:pt x="712824" y="1117427"/>
                  <a:pt x="724392" y="1071154"/>
                </a:cubicBezTo>
                <a:cubicBezTo>
                  <a:pt x="711329" y="1049383"/>
                  <a:pt x="706974" y="1018903"/>
                  <a:pt x="685203" y="1005840"/>
                </a:cubicBezTo>
                <a:cubicBezTo>
                  <a:pt x="658801" y="989999"/>
                  <a:pt x="624531" y="991637"/>
                  <a:pt x="593763" y="992777"/>
                </a:cubicBezTo>
                <a:cubicBezTo>
                  <a:pt x="506303" y="996016"/>
                  <a:pt x="419592" y="1010194"/>
                  <a:pt x="332506" y="1018903"/>
                </a:cubicBezTo>
                <a:cubicBezTo>
                  <a:pt x="315089" y="1036320"/>
                  <a:pt x="294572" y="1051111"/>
                  <a:pt x="280255" y="1071154"/>
                </a:cubicBezTo>
                <a:cubicBezTo>
                  <a:pt x="272252" y="1082359"/>
                  <a:pt x="269655" y="1096795"/>
                  <a:pt x="267192" y="1110343"/>
                </a:cubicBezTo>
                <a:cubicBezTo>
                  <a:pt x="260912" y="1144882"/>
                  <a:pt x="258483" y="1180012"/>
                  <a:pt x="254129" y="1214846"/>
                </a:cubicBezTo>
                <a:cubicBezTo>
                  <a:pt x="275900" y="1258389"/>
                  <a:pt x="287100" y="1309088"/>
                  <a:pt x="319443" y="1345474"/>
                </a:cubicBezTo>
                <a:cubicBezTo>
                  <a:pt x="328591" y="1355765"/>
                  <a:pt x="355292" y="1319054"/>
                  <a:pt x="358632" y="1332412"/>
                </a:cubicBezTo>
                <a:cubicBezTo>
                  <a:pt x="464129" y="1754395"/>
                  <a:pt x="266898" y="1588486"/>
                  <a:pt x="567638" y="1750423"/>
                </a:cubicBezTo>
                <a:cubicBezTo>
                  <a:pt x="654724" y="1746069"/>
                  <a:pt x="745748" y="1763617"/>
                  <a:pt x="828895" y="1737360"/>
                </a:cubicBezTo>
                <a:cubicBezTo>
                  <a:pt x="850067" y="1730674"/>
                  <a:pt x="836895" y="1679067"/>
                  <a:pt x="815832" y="1672046"/>
                </a:cubicBezTo>
                <a:cubicBezTo>
                  <a:pt x="781768" y="1660692"/>
                  <a:pt x="746163" y="1689463"/>
                  <a:pt x="711329" y="1698172"/>
                </a:cubicBezTo>
                <a:cubicBezTo>
                  <a:pt x="724392" y="1820092"/>
                  <a:pt x="723918" y="1944234"/>
                  <a:pt x="750518" y="2063932"/>
                </a:cubicBezTo>
                <a:cubicBezTo>
                  <a:pt x="759429" y="2104032"/>
                  <a:pt x="791781" y="2135133"/>
                  <a:pt x="815832" y="2168434"/>
                </a:cubicBezTo>
                <a:cubicBezTo>
                  <a:pt x="848480" y="2213639"/>
                  <a:pt x="879654" y="2260925"/>
                  <a:pt x="920335" y="2299063"/>
                </a:cubicBezTo>
                <a:cubicBezTo>
                  <a:pt x="943390" y="2320677"/>
                  <a:pt x="1096629" y="2407008"/>
                  <a:pt x="1129341" y="2416629"/>
                </a:cubicBezTo>
                <a:cubicBezTo>
                  <a:pt x="1167168" y="2427755"/>
                  <a:pt x="1207718" y="2425338"/>
                  <a:pt x="1246906" y="2429692"/>
                </a:cubicBezTo>
                <a:cubicBezTo>
                  <a:pt x="1281740" y="2425338"/>
                  <a:pt x="1318417" y="2428626"/>
                  <a:pt x="1351409" y="2416629"/>
                </a:cubicBezTo>
                <a:cubicBezTo>
                  <a:pt x="1385942" y="2404071"/>
                  <a:pt x="1401758" y="2351379"/>
                  <a:pt x="1416723" y="2325189"/>
                </a:cubicBezTo>
                <a:cubicBezTo>
                  <a:pt x="1424512" y="2311558"/>
                  <a:pt x="1434140" y="2299063"/>
                  <a:pt x="1442849" y="2286000"/>
                </a:cubicBezTo>
                <a:cubicBezTo>
                  <a:pt x="1451558" y="2307771"/>
                  <a:pt x="1456547" y="2331430"/>
                  <a:pt x="1468975" y="2351314"/>
                </a:cubicBezTo>
                <a:cubicBezTo>
                  <a:pt x="1538867" y="2463141"/>
                  <a:pt x="1486693" y="2326093"/>
                  <a:pt x="1521226" y="2429692"/>
                </a:cubicBezTo>
                <a:cubicBezTo>
                  <a:pt x="1638903" y="2406156"/>
                  <a:pt x="1727636" y="2416284"/>
                  <a:pt x="1808609" y="2325189"/>
                </a:cubicBezTo>
                <a:cubicBezTo>
                  <a:pt x="1820537" y="2311770"/>
                  <a:pt x="1817318" y="2290354"/>
                  <a:pt x="1821672" y="2272937"/>
                </a:cubicBezTo>
                <a:cubicBezTo>
                  <a:pt x="1839089" y="2346960"/>
                  <a:pt x="1839915" y="2426990"/>
                  <a:pt x="1873923" y="2495006"/>
                </a:cubicBezTo>
                <a:cubicBezTo>
                  <a:pt x="1883852" y="2514865"/>
                  <a:pt x="1917058" y="2509077"/>
                  <a:pt x="1939238" y="2508069"/>
                </a:cubicBezTo>
                <a:cubicBezTo>
                  <a:pt x="2013694" y="2504685"/>
                  <a:pt x="2087283" y="2490652"/>
                  <a:pt x="2161306" y="2481943"/>
                </a:cubicBezTo>
                <a:cubicBezTo>
                  <a:pt x="2186006" y="2407844"/>
                  <a:pt x="2154305" y="2459840"/>
                  <a:pt x="2226621" y="2468880"/>
                </a:cubicBezTo>
                <a:cubicBezTo>
                  <a:pt x="2244435" y="2471107"/>
                  <a:pt x="2261455" y="2460171"/>
                  <a:pt x="2278872" y="2455817"/>
                </a:cubicBezTo>
                <a:cubicBezTo>
                  <a:pt x="2283226" y="2438400"/>
                  <a:pt x="2275877" y="2395537"/>
                  <a:pt x="2291935" y="2403566"/>
                </a:cubicBezTo>
                <a:cubicBezTo>
                  <a:pt x="2311794" y="2413495"/>
                  <a:pt x="2295981" y="2448591"/>
                  <a:pt x="2304998" y="2468880"/>
                </a:cubicBezTo>
                <a:cubicBezTo>
                  <a:pt x="2318757" y="2499838"/>
                  <a:pt x="2351201" y="2533468"/>
                  <a:pt x="2383375" y="2547257"/>
                </a:cubicBezTo>
                <a:cubicBezTo>
                  <a:pt x="2399876" y="2554329"/>
                  <a:pt x="2418209" y="2555966"/>
                  <a:pt x="2435626" y="2560320"/>
                </a:cubicBezTo>
                <a:cubicBezTo>
                  <a:pt x="2505295" y="2542903"/>
                  <a:pt x="2576504" y="2530778"/>
                  <a:pt x="2644632" y="2508069"/>
                </a:cubicBezTo>
                <a:cubicBezTo>
                  <a:pt x="2660385" y="2502818"/>
                  <a:pt x="2727791" y="2456983"/>
                  <a:pt x="2749135" y="2442754"/>
                </a:cubicBezTo>
                <a:cubicBezTo>
                  <a:pt x="2753489" y="2477588"/>
                  <a:pt x="2746498" y="2515858"/>
                  <a:pt x="2762198" y="2547257"/>
                </a:cubicBezTo>
                <a:cubicBezTo>
                  <a:pt x="2774667" y="2572195"/>
                  <a:pt x="2799727" y="2597194"/>
                  <a:pt x="2827512" y="2599509"/>
                </a:cubicBezTo>
                <a:cubicBezTo>
                  <a:pt x="2962099" y="2610725"/>
                  <a:pt x="3097478" y="2590800"/>
                  <a:pt x="3232461" y="2586446"/>
                </a:cubicBezTo>
                <a:cubicBezTo>
                  <a:pt x="3245524" y="2577737"/>
                  <a:pt x="3256755" y="2555355"/>
                  <a:pt x="3271649" y="2560320"/>
                </a:cubicBezTo>
                <a:cubicBezTo>
                  <a:pt x="3292303" y="2567205"/>
                  <a:pt x="3295443" y="2597177"/>
                  <a:pt x="3310838" y="2612572"/>
                </a:cubicBezTo>
                <a:cubicBezTo>
                  <a:pt x="3355151" y="2656885"/>
                  <a:pt x="3395578" y="2665684"/>
                  <a:pt x="3454529" y="2690949"/>
                </a:cubicBezTo>
                <a:cubicBezTo>
                  <a:pt x="3689456" y="2680735"/>
                  <a:pt x="3732831" y="2704164"/>
                  <a:pt x="3924792" y="2625634"/>
                </a:cubicBezTo>
                <a:cubicBezTo>
                  <a:pt x="3966284" y="2608660"/>
                  <a:pt x="4001153" y="2577979"/>
                  <a:pt x="4042358" y="2560320"/>
                </a:cubicBezTo>
                <a:cubicBezTo>
                  <a:pt x="4092982" y="2538624"/>
                  <a:pt x="4199112" y="2508069"/>
                  <a:pt x="4199112" y="2508069"/>
                </a:cubicBezTo>
                <a:cubicBezTo>
                  <a:pt x="4229592" y="2516777"/>
                  <a:pt x="4258852" y="2534194"/>
                  <a:pt x="4290552" y="2534194"/>
                </a:cubicBezTo>
                <a:cubicBezTo>
                  <a:pt x="4352131" y="2534194"/>
                  <a:pt x="4412846" y="2519084"/>
                  <a:pt x="4473432" y="2508069"/>
                </a:cubicBezTo>
                <a:cubicBezTo>
                  <a:pt x="4496101" y="2503947"/>
                  <a:pt x="4580375" y="2483579"/>
                  <a:pt x="4617123" y="2468880"/>
                </a:cubicBezTo>
                <a:cubicBezTo>
                  <a:pt x="4647912" y="2456564"/>
                  <a:pt x="4678083" y="2442755"/>
                  <a:pt x="4708563" y="2429692"/>
                </a:cubicBezTo>
                <a:cubicBezTo>
                  <a:pt x="4747752" y="2434046"/>
                  <a:pt x="4787876" y="2433191"/>
                  <a:pt x="4826129" y="2442754"/>
                </a:cubicBezTo>
                <a:cubicBezTo>
                  <a:pt x="4841360" y="2446562"/>
                  <a:pt x="4849636" y="2468133"/>
                  <a:pt x="4865318" y="2468880"/>
                </a:cubicBezTo>
                <a:lnTo>
                  <a:pt x="5100449" y="2455817"/>
                </a:lnTo>
                <a:cubicBezTo>
                  <a:pt x="5117866" y="2447109"/>
                  <a:pt x="5140235" y="2444652"/>
                  <a:pt x="5152701" y="2429692"/>
                </a:cubicBezTo>
                <a:cubicBezTo>
                  <a:pt x="5164194" y="2415900"/>
                  <a:pt x="5157734" y="2393498"/>
                  <a:pt x="5165763" y="2377440"/>
                </a:cubicBezTo>
                <a:cubicBezTo>
                  <a:pt x="5175499" y="2357967"/>
                  <a:pt x="5191889" y="2342606"/>
                  <a:pt x="5204952" y="2325189"/>
                </a:cubicBezTo>
                <a:cubicBezTo>
                  <a:pt x="5253453" y="2034184"/>
                  <a:pt x="5178541" y="2175213"/>
                  <a:pt x="5636026" y="2116183"/>
                </a:cubicBezTo>
                <a:cubicBezTo>
                  <a:pt x="5682271" y="1884961"/>
                  <a:pt x="5613406" y="2199493"/>
                  <a:pt x="5675215" y="1998617"/>
                </a:cubicBezTo>
                <a:cubicBezTo>
                  <a:pt x="5687021" y="1960248"/>
                  <a:pt x="5692930" y="1920305"/>
                  <a:pt x="5701341" y="1881052"/>
                </a:cubicBezTo>
                <a:cubicBezTo>
                  <a:pt x="5705993" y="1859342"/>
                  <a:pt x="5709587" y="1837411"/>
                  <a:pt x="5714403" y="1815737"/>
                </a:cubicBezTo>
                <a:cubicBezTo>
                  <a:pt x="5718297" y="1798211"/>
                  <a:pt x="5711408" y="1771515"/>
                  <a:pt x="5727466" y="1763486"/>
                </a:cubicBezTo>
                <a:cubicBezTo>
                  <a:pt x="5762733" y="1745853"/>
                  <a:pt x="5805843" y="1754777"/>
                  <a:pt x="5845032" y="1750423"/>
                </a:cubicBezTo>
                <a:cubicBezTo>
                  <a:pt x="5907414" y="1729629"/>
                  <a:pt x="5945134" y="1721160"/>
                  <a:pt x="6001786" y="1685109"/>
                </a:cubicBezTo>
                <a:cubicBezTo>
                  <a:pt x="6025308" y="1670140"/>
                  <a:pt x="6044796" y="1649586"/>
                  <a:pt x="6067101" y="1632857"/>
                </a:cubicBezTo>
                <a:cubicBezTo>
                  <a:pt x="6079660" y="1623437"/>
                  <a:pt x="6093226" y="1615440"/>
                  <a:pt x="6106289" y="1606732"/>
                </a:cubicBezTo>
                <a:cubicBezTo>
                  <a:pt x="6166542" y="1425974"/>
                  <a:pt x="6137376" y="1529676"/>
                  <a:pt x="6184666" y="1293223"/>
                </a:cubicBezTo>
                <a:lnTo>
                  <a:pt x="6210792" y="1162594"/>
                </a:lnTo>
                <a:cubicBezTo>
                  <a:pt x="6206438" y="1127760"/>
                  <a:pt x="6219282" y="1085802"/>
                  <a:pt x="6197729" y="1058092"/>
                </a:cubicBezTo>
                <a:cubicBezTo>
                  <a:pt x="6181468" y="1037185"/>
                  <a:pt x="6125776" y="1070724"/>
                  <a:pt x="6119352" y="1045029"/>
                </a:cubicBezTo>
                <a:cubicBezTo>
                  <a:pt x="6115145" y="1028201"/>
                  <a:pt x="6243869" y="983475"/>
                  <a:pt x="6249981" y="979714"/>
                </a:cubicBezTo>
                <a:cubicBezTo>
                  <a:pt x="6287064" y="956893"/>
                  <a:pt x="6354483" y="901337"/>
                  <a:pt x="6354483" y="901337"/>
                </a:cubicBezTo>
                <a:cubicBezTo>
                  <a:pt x="6358837" y="875211"/>
                  <a:pt x="6360577" y="848513"/>
                  <a:pt x="6367546" y="822960"/>
                </a:cubicBezTo>
                <a:cubicBezTo>
                  <a:pt x="6373716" y="800338"/>
                  <a:pt x="6392001" y="781035"/>
                  <a:pt x="6393672" y="757646"/>
                </a:cubicBezTo>
                <a:cubicBezTo>
                  <a:pt x="6396481" y="718316"/>
                  <a:pt x="6387091" y="678973"/>
                  <a:pt x="6380609" y="640080"/>
                </a:cubicBezTo>
                <a:cubicBezTo>
                  <a:pt x="6378345" y="626498"/>
                  <a:pt x="6377282" y="610628"/>
                  <a:pt x="6367546" y="600892"/>
                </a:cubicBezTo>
                <a:cubicBezTo>
                  <a:pt x="6349593" y="582939"/>
                  <a:pt x="6322273" y="577291"/>
                  <a:pt x="6302232" y="561703"/>
                </a:cubicBezTo>
                <a:cubicBezTo>
                  <a:pt x="6194647" y="478025"/>
                  <a:pt x="6313443" y="530606"/>
                  <a:pt x="6171603" y="483326"/>
                </a:cubicBezTo>
                <a:cubicBezTo>
                  <a:pt x="6134154" y="487732"/>
                  <a:pt x="5936472" y="443054"/>
                  <a:pt x="5936472" y="548640"/>
                </a:cubicBezTo>
                <a:cubicBezTo>
                  <a:pt x="5936472" y="566593"/>
                  <a:pt x="5945181" y="583475"/>
                  <a:pt x="5949535" y="600892"/>
                </a:cubicBezTo>
                <a:cubicBezTo>
                  <a:pt x="5996366" y="593087"/>
                  <a:pt x="6070787" y="588580"/>
                  <a:pt x="6106289" y="548640"/>
                </a:cubicBezTo>
                <a:cubicBezTo>
                  <a:pt x="6123397" y="529393"/>
                  <a:pt x="6139945" y="432613"/>
                  <a:pt x="6145478" y="404949"/>
                </a:cubicBezTo>
                <a:cubicBezTo>
                  <a:pt x="6119824" y="302333"/>
                  <a:pt x="6143340" y="340194"/>
                  <a:pt x="5975661" y="274320"/>
                </a:cubicBezTo>
                <a:cubicBezTo>
                  <a:pt x="5907724" y="247631"/>
                  <a:pt x="5836568" y="229980"/>
                  <a:pt x="5766655" y="209006"/>
                </a:cubicBezTo>
                <a:cubicBezTo>
                  <a:pt x="5749459" y="203847"/>
                  <a:pt x="5731435" y="201620"/>
                  <a:pt x="5714403" y="195943"/>
                </a:cubicBezTo>
                <a:cubicBezTo>
                  <a:pt x="5532448" y="135290"/>
                  <a:pt x="5675258" y="173092"/>
                  <a:pt x="5557649" y="143692"/>
                </a:cubicBezTo>
                <a:cubicBezTo>
                  <a:pt x="5497911" y="188495"/>
                  <a:pt x="5368643" y="238870"/>
                  <a:pt x="5466209" y="352697"/>
                </a:cubicBezTo>
                <a:cubicBezTo>
                  <a:pt x="5482732" y="371974"/>
                  <a:pt x="5510103" y="327140"/>
                  <a:pt x="5531523" y="313509"/>
                </a:cubicBezTo>
                <a:cubicBezTo>
                  <a:pt x="5543256" y="306042"/>
                  <a:pt x="5643550" y="240671"/>
                  <a:pt x="5662152" y="222069"/>
                </a:cubicBezTo>
                <a:cubicBezTo>
                  <a:pt x="5677547" y="206674"/>
                  <a:pt x="5688278" y="187234"/>
                  <a:pt x="5701341" y="169817"/>
                </a:cubicBezTo>
                <a:cubicBezTo>
                  <a:pt x="5692632" y="152400"/>
                  <a:pt x="5687681" y="132525"/>
                  <a:pt x="5675215" y="117566"/>
                </a:cubicBezTo>
                <a:cubicBezTo>
                  <a:pt x="5649617" y="86848"/>
                  <a:pt x="5570425" y="69520"/>
                  <a:pt x="5544586" y="65314"/>
                </a:cubicBezTo>
                <a:cubicBezTo>
                  <a:pt x="5388383" y="39886"/>
                  <a:pt x="5231077" y="21771"/>
                  <a:pt x="5074323" y="0"/>
                </a:cubicBezTo>
                <a:cubicBezTo>
                  <a:pt x="5061260" y="4354"/>
                  <a:pt x="5038683" y="-241"/>
                  <a:pt x="5035135" y="13063"/>
                </a:cubicBezTo>
                <a:cubicBezTo>
                  <a:pt x="5001435" y="139439"/>
                  <a:pt x="5034702" y="309608"/>
                  <a:pt x="5048198" y="431074"/>
                </a:cubicBezTo>
                <a:cubicBezTo>
                  <a:pt x="5074324" y="422366"/>
                  <a:pt x="5107102" y="424422"/>
                  <a:pt x="5126575" y="404949"/>
                </a:cubicBezTo>
                <a:cubicBezTo>
                  <a:pt x="5136312" y="395212"/>
                  <a:pt x="5101017" y="389939"/>
                  <a:pt x="5087386" y="391886"/>
                </a:cubicBezTo>
                <a:cubicBezTo>
                  <a:pt x="5068109" y="394640"/>
                  <a:pt x="5052552" y="409303"/>
                  <a:pt x="5035135" y="418012"/>
                </a:cubicBezTo>
                <a:cubicBezTo>
                  <a:pt x="5026426" y="439783"/>
                  <a:pt x="5018532" y="461899"/>
                  <a:pt x="5009009" y="483326"/>
                </a:cubicBezTo>
                <a:cubicBezTo>
                  <a:pt x="5001100" y="501120"/>
                  <a:pt x="4981668" y="516142"/>
                  <a:pt x="4982883" y="535577"/>
                </a:cubicBezTo>
                <a:cubicBezTo>
                  <a:pt x="4990565" y="658495"/>
                  <a:pt x="4991891" y="786021"/>
                  <a:pt x="5035135" y="901337"/>
                </a:cubicBezTo>
                <a:cubicBezTo>
                  <a:pt x="5048810" y="937803"/>
                  <a:pt x="5103260" y="939680"/>
                  <a:pt x="5139638" y="953589"/>
                </a:cubicBezTo>
                <a:cubicBezTo>
                  <a:pt x="5251539" y="996375"/>
                  <a:pt x="5366244" y="1031441"/>
                  <a:pt x="5479272" y="1071154"/>
                </a:cubicBezTo>
                <a:cubicBezTo>
                  <a:pt x="5627871" y="1123364"/>
                  <a:pt x="5582495" y="1103172"/>
                  <a:pt x="5675215" y="1149532"/>
                </a:cubicBezTo>
                <a:cubicBezTo>
                  <a:pt x="5683924" y="1180012"/>
                  <a:pt x="5689149" y="1211711"/>
                  <a:pt x="5701341" y="1240972"/>
                </a:cubicBezTo>
                <a:cubicBezTo>
                  <a:pt x="5711106" y="1264408"/>
                  <a:pt x="5725295" y="1285974"/>
                  <a:pt x="5740529" y="1306286"/>
                </a:cubicBezTo>
                <a:cubicBezTo>
                  <a:pt x="5816228" y="1407218"/>
                  <a:pt x="5854853" y="1441664"/>
                  <a:pt x="5988723" y="1489166"/>
                </a:cubicBezTo>
                <a:cubicBezTo>
                  <a:pt x="6064390" y="1516015"/>
                  <a:pt x="6145478" y="1524000"/>
                  <a:pt x="6223855" y="1541417"/>
                </a:cubicBezTo>
                <a:cubicBezTo>
                  <a:pt x="6380609" y="1493520"/>
                  <a:pt x="6545988" y="1467893"/>
                  <a:pt x="6694118" y="1397726"/>
                </a:cubicBezTo>
                <a:cubicBezTo>
                  <a:pt x="6751328" y="1370627"/>
                  <a:pt x="6700004" y="1187430"/>
                  <a:pt x="6694118" y="1175657"/>
                </a:cubicBezTo>
                <a:cubicBezTo>
                  <a:pt x="6678419" y="1144257"/>
                  <a:pt x="6696857" y="1246607"/>
                  <a:pt x="6707181" y="1280160"/>
                </a:cubicBezTo>
                <a:cubicBezTo>
                  <a:pt x="6714648" y="1304427"/>
                  <a:pt x="6734039" y="1323280"/>
                  <a:pt x="6746369" y="1345474"/>
                </a:cubicBezTo>
                <a:cubicBezTo>
                  <a:pt x="6755826" y="1362497"/>
                  <a:pt x="6763786" y="1380309"/>
                  <a:pt x="6772495" y="1397726"/>
                </a:cubicBezTo>
                <a:cubicBezTo>
                  <a:pt x="6750724" y="1458686"/>
                  <a:pt x="6741488" y="1525714"/>
                  <a:pt x="6707181" y="1580606"/>
                </a:cubicBezTo>
                <a:cubicBezTo>
                  <a:pt x="6694753" y="1600491"/>
                  <a:pt x="6663006" y="1596585"/>
                  <a:pt x="6641866" y="1606732"/>
                </a:cubicBezTo>
                <a:cubicBezTo>
                  <a:pt x="6571280" y="1640613"/>
                  <a:pt x="6299813" y="1785112"/>
                  <a:pt x="6197729" y="1815737"/>
                </a:cubicBezTo>
                <a:cubicBezTo>
                  <a:pt x="6129836" y="1836105"/>
                  <a:pt x="5988723" y="1854926"/>
                  <a:pt x="5988723" y="1854926"/>
                </a:cubicBezTo>
                <a:cubicBezTo>
                  <a:pt x="6019588" y="1808628"/>
                  <a:pt x="6022134" y="1790767"/>
                  <a:pt x="6093226" y="1776549"/>
                </a:cubicBezTo>
                <a:cubicBezTo>
                  <a:pt x="6110831" y="1773028"/>
                  <a:pt x="6128061" y="1785258"/>
                  <a:pt x="6145478" y="1789612"/>
                </a:cubicBezTo>
                <a:cubicBezTo>
                  <a:pt x="6141124" y="1837509"/>
                  <a:pt x="6153924" y="1890286"/>
                  <a:pt x="6132415" y="1933303"/>
                </a:cubicBezTo>
                <a:cubicBezTo>
                  <a:pt x="6111715" y="1974703"/>
                  <a:pt x="6067603" y="2000929"/>
                  <a:pt x="6027912" y="2024743"/>
                </a:cubicBezTo>
                <a:cubicBezTo>
                  <a:pt x="5985552" y="2050159"/>
                  <a:pt x="5876192" y="2058404"/>
                  <a:pt x="5831969" y="2063932"/>
                </a:cubicBezTo>
                <a:cubicBezTo>
                  <a:pt x="5779718" y="2059578"/>
                  <a:pt x="5724153" y="2069691"/>
                  <a:pt x="5675215" y="2050869"/>
                </a:cubicBezTo>
                <a:cubicBezTo>
                  <a:pt x="5658458" y="2044424"/>
                  <a:pt x="5655484" y="2015286"/>
                  <a:pt x="5662152" y="1998617"/>
                </a:cubicBezTo>
                <a:cubicBezTo>
                  <a:pt x="5667266" y="1985832"/>
                  <a:pt x="5688278" y="1989908"/>
                  <a:pt x="5701341" y="1985554"/>
                </a:cubicBezTo>
                <a:cubicBezTo>
                  <a:pt x="5762301" y="1994263"/>
                  <a:pt x="5829887" y="1982702"/>
                  <a:pt x="5884221" y="2011680"/>
                </a:cubicBezTo>
                <a:cubicBezTo>
                  <a:pt x="5907591" y="2024144"/>
                  <a:pt x="5901310" y="2063879"/>
                  <a:pt x="5897283" y="2090057"/>
                </a:cubicBezTo>
                <a:cubicBezTo>
                  <a:pt x="5888080" y="2149874"/>
                  <a:pt x="5849545" y="2208915"/>
                  <a:pt x="5792781" y="2233749"/>
                </a:cubicBezTo>
                <a:cubicBezTo>
                  <a:pt x="5747297" y="2253648"/>
                  <a:pt x="5696986" y="2259874"/>
                  <a:pt x="5649089" y="2272937"/>
                </a:cubicBezTo>
                <a:cubicBezTo>
                  <a:pt x="5496689" y="2268583"/>
                  <a:pt x="5343265" y="2278039"/>
                  <a:pt x="5191889" y="2259874"/>
                </a:cubicBezTo>
                <a:cubicBezTo>
                  <a:pt x="5147800" y="2254583"/>
                  <a:pt x="5278134" y="2235136"/>
                  <a:pt x="5322518" y="2233749"/>
                </a:cubicBezTo>
                <a:cubicBezTo>
                  <a:pt x="5418364" y="2230754"/>
                  <a:pt x="5514107" y="2242458"/>
                  <a:pt x="5609901" y="2246812"/>
                </a:cubicBezTo>
                <a:cubicBezTo>
                  <a:pt x="5601192" y="2277292"/>
                  <a:pt x="5602795" y="2312892"/>
                  <a:pt x="5583775" y="2338252"/>
                </a:cubicBezTo>
                <a:cubicBezTo>
                  <a:pt x="5573003" y="2352615"/>
                  <a:pt x="5548786" y="2346382"/>
                  <a:pt x="5531523" y="2351314"/>
                </a:cubicBezTo>
                <a:cubicBezTo>
                  <a:pt x="5300454" y="2417333"/>
                  <a:pt x="5497166" y="2366435"/>
                  <a:pt x="5296392" y="2416629"/>
                </a:cubicBezTo>
                <a:cubicBezTo>
                  <a:pt x="5228668" y="2410985"/>
                  <a:pt x="4992034" y="2449950"/>
                  <a:pt x="4917569" y="2338252"/>
                </a:cubicBezTo>
                <a:cubicBezTo>
                  <a:pt x="4905253" y="2319778"/>
                  <a:pt x="4908860" y="2294709"/>
                  <a:pt x="4904506" y="2272937"/>
                </a:cubicBezTo>
                <a:cubicBezTo>
                  <a:pt x="4965466" y="2198914"/>
                  <a:pt x="5024980" y="2123676"/>
                  <a:pt x="5087386" y="2050869"/>
                </a:cubicBezTo>
                <a:cubicBezTo>
                  <a:pt x="5103416" y="2032167"/>
                  <a:pt x="5129445" y="2021041"/>
                  <a:pt x="5139638" y="1998617"/>
                </a:cubicBezTo>
                <a:cubicBezTo>
                  <a:pt x="5152379" y="1970587"/>
                  <a:pt x="5148347" y="1937657"/>
                  <a:pt x="5152701" y="1907177"/>
                </a:cubicBezTo>
                <a:cubicBezTo>
                  <a:pt x="5148347" y="1894114"/>
                  <a:pt x="5149374" y="1877725"/>
                  <a:pt x="5139638" y="1867989"/>
                </a:cubicBezTo>
                <a:cubicBezTo>
                  <a:pt x="5121685" y="1850036"/>
                  <a:pt x="5095449" y="1842884"/>
                  <a:pt x="5074323" y="1828800"/>
                </a:cubicBezTo>
                <a:cubicBezTo>
                  <a:pt x="5056208" y="1816724"/>
                  <a:pt x="5039489" y="1802675"/>
                  <a:pt x="5022072" y="1789612"/>
                </a:cubicBezTo>
                <a:cubicBezTo>
                  <a:pt x="5013363" y="1772195"/>
                  <a:pt x="5002104" y="1755834"/>
                  <a:pt x="4995946" y="1737360"/>
                </a:cubicBezTo>
                <a:cubicBezTo>
                  <a:pt x="4988925" y="1716297"/>
                  <a:pt x="4987699" y="1693720"/>
                  <a:pt x="4982883" y="1672046"/>
                </a:cubicBezTo>
                <a:cubicBezTo>
                  <a:pt x="4978988" y="1654520"/>
                  <a:pt x="4974175" y="1637211"/>
                  <a:pt x="4969821" y="1619794"/>
                </a:cubicBezTo>
                <a:cubicBezTo>
                  <a:pt x="4915578" y="1643041"/>
                  <a:pt x="4812879" y="1652218"/>
                  <a:pt x="4891443" y="1750423"/>
                </a:cubicBezTo>
                <a:cubicBezTo>
                  <a:pt x="4901251" y="1762682"/>
                  <a:pt x="4918571" y="1734348"/>
                  <a:pt x="4930632" y="1724297"/>
                </a:cubicBezTo>
                <a:cubicBezTo>
                  <a:pt x="4969491" y="1691915"/>
                  <a:pt x="4985446" y="1666921"/>
                  <a:pt x="5009009" y="1619794"/>
                </a:cubicBezTo>
                <a:cubicBezTo>
                  <a:pt x="5015167" y="1607478"/>
                  <a:pt x="5017718" y="1593669"/>
                  <a:pt x="5022072" y="1580606"/>
                </a:cubicBezTo>
                <a:cubicBezTo>
                  <a:pt x="5018068" y="1554580"/>
                  <a:pt x="5013893" y="1385029"/>
                  <a:pt x="4956758" y="1345474"/>
                </a:cubicBezTo>
                <a:cubicBezTo>
                  <a:pt x="4918200" y="1318780"/>
                  <a:pt x="4826129" y="1293223"/>
                  <a:pt x="4826129" y="1293223"/>
                </a:cubicBezTo>
                <a:cubicBezTo>
                  <a:pt x="4817420" y="1258389"/>
                  <a:pt x="4806243" y="1224080"/>
                  <a:pt x="4800003" y="1188720"/>
                </a:cubicBezTo>
                <a:cubicBezTo>
                  <a:pt x="4786940" y="1114697"/>
                  <a:pt x="4794430" y="1033883"/>
                  <a:pt x="4760815" y="966652"/>
                </a:cubicBezTo>
                <a:cubicBezTo>
                  <a:pt x="4752106" y="949235"/>
                  <a:pt x="4741344" y="932701"/>
                  <a:pt x="4734689" y="914400"/>
                </a:cubicBezTo>
                <a:cubicBezTo>
                  <a:pt x="4720290" y="874803"/>
                  <a:pt x="4691795" y="755884"/>
                  <a:pt x="4682438" y="718457"/>
                </a:cubicBezTo>
                <a:cubicBezTo>
                  <a:pt x="4691146" y="661851"/>
                  <a:pt x="4697847" y="604900"/>
                  <a:pt x="4708563" y="548640"/>
                </a:cubicBezTo>
                <a:cubicBezTo>
                  <a:pt x="4719972" y="488741"/>
                  <a:pt x="4744605" y="412134"/>
                  <a:pt x="4760815" y="352697"/>
                </a:cubicBezTo>
                <a:cubicBezTo>
                  <a:pt x="4783764" y="268552"/>
                  <a:pt x="4761772" y="305782"/>
                  <a:pt x="4839192" y="209006"/>
                </a:cubicBezTo>
                <a:cubicBezTo>
                  <a:pt x="4850733" y="194580"/>
                  <a:pt x="4862341" y="178983"/>
                  <a:pt x="4878381" y="169817"/>
                </a:cubicBezTo>
                <a:cubicBezTo>
                  <a:pt x="4893969" y="160910"/>
                  <a:pt x="4913370" y="161686"/>
                  <a:pt x="4930632" y="156754"/>
                </a:cubicBezTo>
                <a:cubicBezTo>
                  <a:pt x="5101294" y="107994"/>
                  <a:pt x="5028893" y="118457"/>
                  <a:pt x="5218015" y="91440"/>
                </a:cubicBezTo>
                <a:cubicBezTo>
                  <a:pt x="5700894" y="22457"/>
                  <a:pt x="5469053" y="67359"/>
                  <a:pt x="5675215" y="26126"/>
                </a:cubicBezTo>
                <a:cubicBezTo>
                  <a:pt x="5771009" y="39189"/>
                  <a:pt x="5867795" y="46353"/>
                  <a:pt x="5962598" y="65314"/>
                </a:cubicBezTo>
                <a:cubicBezTo>
                  <a:pt x="5977993" y="68393"/>
                  <a:pt x="5991448" y="79625"/>
                  <a:pt x="6001786" y="91440"/>
                </a:cubicBezTo>
                <a:cubicBezTo>
                  <a:pt x="6022463" y="115070"/>
                  <a:pt x="6036621" y="143691"/>
                  <a:pt x="6054038" y="169817"/>
                </a:cubicBezTo>
                <a:cubicBezTo>
                  <a:pt x="6058392" y="187234"/>
                  <a:pt x="6069240" y="204244"/>
                  <a:pt x="6067101" y="222069"/>
                </a:cubicBezTo>
                <a:cubicBezTo>
                  <a:pt x="6040400" y="444579"/>
                  <a:pt x="6041878" y="428817"/>
                  <a:pt x="5988723" y="561703"/>
                </a:cubicBezTo>
                <a:cubicBezTo>
                  <a:pt x="6019203" y="622663"/>
                  <a:pt x="6034569" y="693924"/>
                  <a:pt x="6080163" y="744583"/>
                </a:cubicBezTo>
                <a:cubicBezTo>
                  <a:pt x="6116661" y="785136"/>
                  <a:pt x="6176484" y="795891"/>
                  <a:pt x="6223855" y="822960"/>
                </a:cubicBezTo>
                <a:cubicBezTo>
                  <a:pt x="6267944" y="848153"/>
                  <a:pt x="6310940" y="875211"/>
                  <a:pt x="6354483" y="901337"/>
                </a:cubicBezTo>
                <a:cubicBezTo>
                  <a:pt x="6390346" y="1008923"/>
                  <a:pt x="6384504" y="952452"/>
                  <a:pt x="6367546" y="1071154"/>
                </a:cubicBezTo>
                <a:cubicBezTo>
                  <a:pt x="6371900" y="1114697"/>
                  <a:pt x="6387803" y="1158618"/>
                  <a:pt x="6380609" y="1201783"/>
                </a:cubicBezTo>
                <a:cubicBezTo>
                  <a:pt x="6378028" y="1217269"/>
                  <a:pt x="6353155" y="1217479"/>
                  <a:pt x="6341421" y="1227909"/>
                </a:cubicBezTo>
                <a:cubicBezTo>
                  <a:pt x="6313806" y="1252456"/>
                  <a:pt x="6285212" y="1276728"/>
                  <a:pt x="6263043" y="1306286"/>
                </a:cubicBezTo>
                <a:cubicBezTo>
                  <a:pt x="6233172" y="1346113"/>
                  <a:pt x="6175554" y="1440981"/>
                  <a:pt x="6158541" y="1502229"/>
                </a:cubicBezTo>
                <a:cubicBezTo>
                  <a:pt x="6142993" y="1558203"/>
                  <a:pt x="6172748" y="1649162"/>
                  <a:pt x="6119352" y="1672046"/>
                </a:cubicBezTo>
                <a:cubicBezTo>
                  <a:pt x="5961988" y="1739488"/>
                  <a:pt x="5609901" y="1737360"/>
                  <a:pt x="5609901" y="1737360"/>
                </a:cubicBezTo>
                <a:cubicBezTo>
                  <a:pt x="5566358" y="1754777"/>
                  <a:pt x="5512434" y="1756451"/>
                  <a:pt x="5479272" y="1789612"/>
                </a:cubicBezTo>
                <a:cubicBezTo>
                  <a:pt x="5466209" y="1802675"/>
                  <a:pt x="5451910" y="1814608"/>
                  <a:pt x="5440083" y="1828800"/>
                </a:cubicBezTo>
                <a:cubicBezTo>
                  <a:pt x="5430032" y="1840861"/>
                  <a:pt x="5426217" y="1858182"/>
                  <a:pt x="5413958" y="1867989"/>
                </a:cubicBezTo>
                <a:cubicBezTo>
                  <a:pt x="5353309" y="1916509"/>
                  <a:pt x="5303370" y="1941357"/>
                  <a:pt x="5231078" y="1959429"/>
                </a:cubicBezTo>
                <a:lnTo>
                  <a:pt x="5126575" y="1985554"/>
                </a:lnTo>
                <a:lnTo>
                  <a:pt x="5022072" y="2011680"/>
                </a:lnTo>
                <a:cubicBezTo>
                  <a:pt x="5000301" y="2029097"/>
                  <a:pt x="4981696" y="2051463"/>
                  <a:pt x="4956758" y="2063932"/>
                </a:cubicBezTo>
                <a:cubicBezTo>
                  <a:pt x="4919811" y="2082406"/>
                  <a:pt x="4878711" y="2091093"/>
                  <a:pt x="4839192" y="2103120"/>
                </a:cubicBezTo>
                <a:cubicBezTo>
                  <a:pt x="4637848" y="2164399"/>
                  <a:pt x="4687176" y="2156393"/>
                  <a:pt x="4486495" y="2168434"/>
                </a:cubicBezTo>
                <a:lnTo>
                  <a:pt x="4003169" y="2194560"/>
                </a:lnTo>
                <a:cubicBezTo>
                  <a:pt x="3794871" y="2220597"/>
                  <a:pt x="3871132" y="2219168"/>
                  <a:pt x="3532906" y="2168434"/>
                </a:cubicBezTo>
                <a:cubicBezTo>
                  <a:pt x="3479642" y="2160444"/>
                  <a:pt x="3428856" y="2140342"/>
                  <a:pt x="3376152" y="2129246"/>
                </a:cubicBezTo>
                <a:cubicBezTo>
                  <a:pt x="3346023" y="2122903"/>
                  <a:pt x="3315192" y="2120537"/>
                  <a:pt x="3284712" y="2116183"/>
                </a:cubicBezTo>
                <a:cubicBezTo>
                  <a:pt x="3245523" y="2090057"/>
                  <a:pt x="3206765" y="2063275"/>
                  <a:pt x="3167146" y="2037806"/>
                </a:cubicBezTo>
                <a:cubicBezTo>
                  <a:pt x="3145789" y="2024076"/>
                  <a:pt x="3125406" y="2008046"/>
                  <a:pt x="3101832" y="1998617"/>
                </a:cubicBezTo>
                <a:cubicBezTo>
                  <a:pt x="3080061" y="1989909"/>
                  <a:pt x="3057945" y="1982015"/>
                  <a:pt x="3036518" y="1972492"/>
                </a:cubicBezTo>
                <a:cubicBezTo>
                  <a:pt x="3018723" y="1964583"/>
                  <a:pt x="3002918" y="1951962"/>
                  <a:pt x="2984266" y="1946366"/>
                </a:cubicBezTo>
                <a:cubicBezTo>
                  <a:pt x="2958897" y="1938755"/>
                  <a:pt x="2932015" y="1937657"/>
                  <a:pt x="2905889" y="1933303"/>
                </a:cubicBezTo>
                <a:cubicBezTo>
                  <a:pt x="2888472" y="1924594"/>
                  <a:pt x="2869840" y="1917979"/>
                  <a:pt x="2853638" y="1907177"/>
                </a:cubicBezTo>
                <a:cubicBezTo>
                  <a:pt x="2718658" y="1817191"/>
                  <a:pt x="2867346" y="1887492"/>
                  <a:pt x="2683821" y="1789612"/>
                </a:cubicBezTo>
                <a:cubicBezTo>
                  <a:pt x="2654561" y="1774007"/>
                  <a:pt x="2622041" y="1765253"/>
                  <a:pt x="2592381" y="1750423"/>
                </a:cubicBezTo>
                <a:cubicBezTo>
                  <a:pt x="2509165" y="1708815"/>
                  <a:pt x="2491337" y="1693990"/>
                  <a:pt x="2422563" y="1632857"/>
                </a:cubicBezTo>
                <a:cubicBezTo>
                  <a:pt x="2369677" y="1585848"/>
                  <a:pt x="2337184" y="1534926"/>
                  <a:pt x="2291935" y="1476103"/>
                </a:cubicBezTo>
                <a:cubicBezTo>
                  <a:pt x="2278661" y="1458846"/>
                  <a:pt x="2252746" y="1423852"/>
                  <a:pt x="2252746" y="1423852"/>
                </a:cubicBezTo>
                <a:cubicBezTo>
                  <a:pt x="2244038" y="1393372"/>
                  <a:pt x="2240797" y="1360765"/>
                  <a:pt x="2226621" y="1332412"/>
                </a:cubicBezTo>
                <a:cubicBezTo>
                  <a:pt x="2200953" y="1281075"/>
                  <a:pt x="2143532" y="1280680"/>
                  <a:pt x="2095992" y="1267097"/>
                </a:cubicBezTo>
                <a:cubicBezTo>
                  <a:pt x="2013156" y="1276301"/>
                  <a:pt x="1899930" y="1286721"/>
                  <a:pt x="1821672" y="1306286"/>
                </a:cubicBezTo>
                <a:cubicBezTo>
                  <a:pt x="1804255" y="1310640"/>
                  <a:pt x="1786231" y="1313045"/>
                  <a:pt x="1769421" y="1319349"/>
                </a:cubicBezTo>
                <a:cubicBezTo>
                  <a:pt x="1751188" y="1326186"/>
                  <a:pt x="1735068" y="1337803"/>
                  <a:pt x="1717169" y="1345474"/>
                </a:cubicBezTo>
                <a:cubicBezTo>
                  <a:pt x="1704513" y="1350898"/>
                  <a:pt x="1691044" y="1354183"/>
                  <a:pt x="1677981" y="1358537"/>
                </a:cubicBezTo>
                <a:cubicBezTo>
                  <a:pt x="1599604" y="1354183"/>
                  <a:pt x="1518763" y="1365451"/>
                  <a:pt x="1442849" y="1345474"/>
                </a:cubicBezTo>
                <a:cubicBezTo>
                  <a:pt x="1425487" y="1340905"/>
                  <a:pt x="1429786" y="1311176"/>
                  <a:pt x="1429786" y="1293223"/>
                </a:cubicBezTo>
                <a:cubicBezTo>
                  <a:pt x="1429786" y="810372"/>
                  <a:pt x="1419300" y="909422"/>
                  <a:pt x="1455912" y="653143"/>
                </a:cubicBezTo>
                <a:cubicBezTo>
                  <a:pt x="1447203" y="526869"/>
                  <a:pt x="1456835" y="397970"/>
                  <a:pt x="1429786" y="274320"/>
                </a:cubicBezTo>
                <a:cubicBezTo>
                  <a:pt x="1424360" y="249517"/>
                  <a:pt x="1387181" y="246487"/>
                  <a:pt x="1364472" y="235132"/>
                </a:cubicBezTo>
                <a:cubicBezTo>
                  <a:pt x="1307184" y="206488"/>
                  <a:pt x="1295031" y="208181"/>
                  <a:pt x="1233843" y="195943"/>
                </a:cubicBezTo>
                <a:cubicBezTo>
                  <a:pt x="1123302" y="209761"/>
                  <a:pt x="1125949" y="179994"/>
                  <a:pt x="1090152" y="287383"/>
                </a:cubicBezTo>
                <a:cubicBezTo>
                  <a:pt x="1073120" y="338479"/>
                  <a:pt x="1050963" y="444137"/>
                  <a:pt x="1050963" y="444137"/>
                </a:cubicBezTo>
                <a:cubicBezTo>
                  <a:pt x="1059672" y="457200"/>
                  <a:pt x="1063047" y="490347"/>
                  <a:pt x="1077089" y="483326"/>
                </a:cubicBezTo>
                <a:cubicBezTo>
                  <a:pt x="1106620" y="468561"/>
                  <a:pt x="1156296" y="390640"/>
                  <a:pt x="1181592" y="352697"/>
                </a:cubicBezTo>
                <a:cubicBezTo>
                  <a:pt x="1172883" y="309154"/>
                  <a:pt x="1184149" y="255967"/>
                  <a:pt x="1155466" y="222069"/>
                </a:cubicBezTo>
                <a:cubicBezTo>
                  <a:pt x="1141905" y="206043"/>
                  <a:pt x="957963" y="162895"/>
                  <a:pt x="933398" y="156754"/>
                </a:cubicBezTo>
                <a:cubicBezTo>
                  <a:pt x="846312" y="161108"/>
                  <a:pt x="755231" y="143379"/>
                  <a:pt x="672141" y="169817"/>
                </a:cubicBezTo>
                <a:cubicBezTo>
                  <a:pt x="645898" y="178167"/>
                  <a:pt x="655277" y="222259"/>
                  <a:pt x="646015" y="248194"/>
                </a:cubicBezTo>
                <a:cubicBezTo>
                  <a:pt x="633502" y="283230"/>
                  <a:pt x="619889" y="317863"/>
                  <a:pt x="606826" y="352697"/>
                </a:cubicBezTo>
                <a:cubicBezTo>
                  <a:pt x="600418" y="435995"/>
                  <a:pt x="572670" y="642907"/>
                  <a:pt x="619889" y="718457"/>
                </a:cubicBezTo>
                <a:cubicBezTo>
                  <a:pt x="637465" y="746578"/>
                  <a:pt x="646015" y="657497"/>
                  <a:pt x="659078" y="627017"/>
                </a:cubicBezTo>
                <a:cubicBezTo>
                  <a:pt x="654724" y="600891"/>
                  <a:pt x="664744" y="567368"/>
                  <a:pt x="646015" y="548640"/>
                </a:cubicBezTo>
                <a:cubicBezTo>
                  <a:pt x="584144" y="486769"/>
                  <a:pt x="494175" y="514711"/>
                  <a:pt x="423946" y="522514"/>
                </a:cubicBezTo>
                <a:cubicBezTo>
                  <a:pt x="410883" y="539931"/>
                  <a:pt x="395080" y="555597"/>
                  <a:pt x="384758" y="574766"/>
                </a:cubicBezTo>
                <a:cubicBezTo>
                  <a:pt x="324220" y="687194"/>
                  <a:pt x="325841" y="718992"/>
                  <a:pt x="293318" y="849086"/>
                </a:cubicBezTo>
                <a:cubicBezTo>
                  <a:pt x="298970" y="962117"/>
                  <a:pt x="223501" y="1123406"/>
                  <a:pt x="358632" y="1123406"/>
                </a:cubicBezTo>
                <a:cubicBezTo>
                  <a:pt x="380835" y="1123406"/>
                  <a:pt x="402175" y="1114697"/>
                  <a:pt x="423946" y="1110343"/>
                </a:cubicBezTo>
                <a:cubicBezTo>
                  <a:pt x="482375" y="1040229"/>
                  <a:pt x="564040" y="979271"/>
                  <a:pt x="476198" y="862149"/>
                </a:cubicBezTo>
                <a:cubicBezTo>
                  <a:pt x="446410" y="822432"/>
                  <a:pt x="380403" y="836023"/>
                  <a:pt x="332506" y="822960"/>
                </a:cubicBezTo>
                <a:cubicBezTo>
                  <a:pt x="267192" y="844731"/>
                  <a:pt x="192376" y="847965"/>
                  <a:pt x="136563" y="888274"/>
                </a:cubicBezTo>
                <a:cubicBezTo>
                  <a:pt x="106403" y="910056"/>
                  <a:pt x="109140" y="957483"/>
                  <a:pt x="97375" y="992777"/>
                </a:cubicBezTo>
                <a:cubicBezTo>
                  <a:pt x="63475" y="1094476"/>
                  <a:pt x="65132" y="1120919"/>
                  <a:pt x="45123" y="1240972"/>
                </a:cubicBezTo>
                <a:cubicBezTo>
                  <a:pt x="87452" y="1537271"/>
                  <a:pt x="174887" y="1497178"/>
                  <a:pt x="18998" y="1528354"/>
                </a:cubicBezTo>
                <a:cubicBezTo>
                  <a:pt x="-10941" y="1678050"/>
                  <a:pt x="-4688" y="1614621"/>
                  <a:pt x="32061" y="1881052"/>
                </a:cubicBezTo>
                <a:cubicBezTo>
                  <a:pt x="36392" y="1912454"/>
                  <a:pt x="37556" y="1948424"/>
                  <a:pt x="58186" y="1972492"/>
                </a:cubicBezTo>
                <a:cubicBezTo>
                  <a:pt x="116840" y="2040922"/>
                  <a:pt x="226665" y="2080754"/>
                  <a:pt x="306381" y="2116183"/>
                </a:cubicBezTo>
                <a:cubicBezTo>
                  <a:pt x="367341" y="2111829"/>
                  <a:pt x="446046" y="2059905"/>
                  <a:pt x="489261" y="2103120"/>
                </a:cubicBezTo>
                <a:cubicBezTo>
                  <a:pt x="534149" y="2148008"/>
                  <a:pt x="493836" y="2341519"/>
                  <a:pt x="580701" y="2403566"/>
                </a:cubicBezTo>
                <a:cubicBezTo>
                  <a:pt x="595310" y="2414001"/>
                  <a:pt x="615535" y="2412275"/>
                  <a:pt x="632952" y="2416629"/>
                </a:cubicBezTo>
                <a:cubicBezTo>
                  <a:pt x="637306" y="2377440"/>
                  <a:pt x="625729" y="2332874"/>
                  <a:pt x="646015" y="2299063"/>
                </a:cubicBezTo>
                <a:cubicBezTo>
                  <a:pt x="657438" y="2280024"/>
                  <a:pt x="689126" y="2286000"/>
                  <a:pt x="711329" y="2286000"/>
                </a:cubicBezTo>
                <a:cubicBezTo>
                  <a:pt x="742634" y="2286000"/>
                  <a:pt x="803981" y="2316884"/>
                  <a:pt x="828895" y="2325189"/>
                </a:cubicBezTo>
                <a:cubicBezTo>
                  <a:pt x="845927" y="2330866"/>
                  <a:pt x="863729" y="2333898"/>
                  <a:pt x="881146" y="2338252"/>
                </a:cubicBezTo>
                <a:cubicBezTo>
                  <a:pt x="915980" y="2333898"/>
                  <a:pt x="950544" y="2325189"/>
                  <a:pt x="985649" y="2325189"/>
                </a:cubicBezTo>
                <a:cubicBezTo>
                  <a:pt x="1007852" y="2325189"/>
                  <a:pt x="1029253" y="2342904"/>
                  <a:pt x="1050963" y="2338252"/>
                </a:cubicBezTo>
                <a:cubicBezTo>
                  <a:pt x="1092896" y="2329266"/>
                  <a:pt x="1129340" y="2303417"/>
                  <a:pt x="1168529" y="2286000"/>
                </a:cubicBezTo>
                <a:cubicBezTo>
                  <a:pt x="1190300" y="2264229"/>
                  <a:pt x="1218567" y="2247419"/>
                  <a:pt x="1233843" y="2220686"/>
                </a:cubicBezTo>
                <a:cubicBezTo>
                  <a:pt x="1254338" y="2184820"/>
                  <a:pt x="1259138" y="2142022"/>
                  <a:pt x="1273032" y="2103120"/>
                </a:cubicBezTo>
                <a:cubicBezTo>
                  <a:pt x="1280919" y="2081038"/>
                  <a:pt x="1290449" y="2059577"/>
                  <a:pt x="1299158" y="2037806"/>
                </a:cubicBezTo>
                <a:cubicBezTo>
                  <a:pt x="1294213" y="1963628"/>
                  <a:pt x="1177295" y="1691060"/>
                  <a:pt x="1312221" y="1606732"/>
                </a:cubicBezTo>
                <a:cubicBezTo>
                  <a:pt x="1332105" y="1594304"/>
                  <a:pt x="1355764" y="1589315"/>
                  <a:pt x="1377535" y="1580606"/>
                </a:cubicBezTo>
                <a:cubicBezTo>
                  <a:pt x="1391368" y="1546023"/>
                  <a:pt x="1448745" y="1454612"/>
                  <a:pt x="1351409" y="1436914"/>
                </a:cubicBezTo>
                <a:cubicBezTo>
                  <a:pt x="1316870" y="1430634"/>
                  <a:pt x="1290449" y="1471749"/>
                  <a:pt x="1259969" y="1489166"/>
                </a:cubicBezTo>
                <a:cubicBezTo>
                  <a:pt x="1290449" y="1589315"/>
                  <a:pt x="1292629" y="1702988"/>
                  <a:pt x="1351409" y="1789612"/>
                </a:cubicBezTo>
                <a:cubicBezTo>
                  <a:pt x="1383193" y="1836452"/>
                  <a:pt x="1456436" y="1831936"/>
                  <a:pt x="1508163" y="1854926"/>
                </a:cubicBezTo>
                <a:cubicBezTo>
                  <a:pt x="1534855" y="1866789"/>
                  <a:pt x="1560415" y="1881051"/>
                  <a:pt x="1586541" y="1894114"/>
                </a:cubicBezTo>
                <a:cubicBezTo>
                  <a:pt x="1599604" y="1911531"/>
                  <a:pt x="1614190" y="1927904"/>
                  <a:pt x="1625729" y="1946366"/>
                </a:cubicBezTo>
                <a:cubicBezTo>
                  <a:pt x="1636050" y="1962879"/>
                  <a:pt x="1640537" y="1982771"/>
                  <a:pt x="1651855" y="1998617"/>
                </a:cubicBezTo>
                <a:cubicBezTo>
                  <a:pt x="1662593" y="2013650"/>
                  <a:pt x="1677980" y="2024743"/>
                  <a:pt x="1691043" y="2037806"/>
                </a:cubicBezTo>
                <a:cubicBezTo>
                  <a:pt x="1882544" y="2010448"/>
                  <a:pt x="1873923" y="2073259"/>
                  <a:pt x="1873923" y="1985554"/>
                </a:cubicBezTo>
              </a:path>
            </a:pathLst>
          </a:custGeom>
          <a:solidFill>
            <a:srgbClr val="92D050"/>
          </a:solidFill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246154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188639"/>
            <a:ext cx="5472608" cy="43867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403648" y="4509120"/>
            <a:ext cx="628197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7200" dirty="0" smtClean="0">
                <a:latin typeface="Times New Roman" pitchFamily="18" charset="0"/>
                <a:cs typeface="Times New Roman" pitchFamily="18" charset="0"/>
              </a:rPr>
              <a:t>Ку-</a:t>
            </a:r>
            <a:r>
              <a:rPr lang="ru-RU" sz="7200" dirty="0" err="1" smtClean="0">
                <a:latin typeface="Times New Roman" pitchFamily="18" charset="0"/>
                <a:cs typeface="Times New Roman" pitchFamily="18" charset="0"/>
              </a:rPr>
              <a:t>ры</a:t>
            </a:r>
            <a:r>
              <a:rPr lang="ru-RU" sz="7200" dirty="0" smtClean="0">
                <a:latin typeface="Times New Roman" pitchFamily="18" charset="0"/>
                <a:cs typeface="Times New Roman" pitchFamily="18" charset="0"/>
              </a:rPr>
              <a:t>: га-га-га.</a:t>
            </a:r>
            <a:endParaRPr lang="ru-RU" sz="7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445242" y="5656982"/>
            <a:ext cx="283872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7200" dirty="0" smtClean="0">
                <a:latin typeface="Times New Roman" pitchFamily="18" charset="0"/>
                <a:cs typeface="Times New Roman" pitchFamily="18" charset="0"/>
              </a:rPr>
              <a:t>Ку-</a:t>
            </a:r>
            <a:r>
              <a:rPr lang="ru-RU" sz="7200" dirty="0" err="1" smtClean="0">
                <a:latin typeface="Times New Roman" pitchFamily="18" charset="0"/>
                <a:cs typeface="Times New Roman" pitchFamily="18" charset="0"/>
              </a:rPr>
              <a:t>ры</a:t>
            </a:r>
            <a:r>
              <a:rPr lang="ru-RU" sz="7200" dirty="0" smtClean="0">
                <a:latin typeface="Times New Roman" pitchFamily="18" charset="0"/>
                <a:cs typeface="Times New Roman" pitchFamily="18" charset="0"/>
              </a:rPr>
              <a:t>:</a:t>
            </a:r>
            <a:endParaRPr lang="ru-RU" sz="7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388471" y="5618989"/>
            <a:ext cx="3621954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72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к</a:t>
            </a:r>
            <a:r>
              <a:rPr lang="ru-RU" sz="7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7200" dirty="0" smtClean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72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к</a:t>
            </a:r>
            <a:r>
              <a:rPr lang="ru-RU" sz="7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7200" dirty="0" smtClean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72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к</a:t>
            </a:r>
            <a:r>
              <a:rPr lang="ru-RU" sz="7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7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72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099325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200025"/>
            <a:ext cx="4352925" cy="3228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819145" y="3429000"/>
            <a:ext cx="7750840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7200" dirty="0" smtClean="0">
                <a:latin typeface="Times New Roman" pitchFamily="18" charset="0"/>
                <a:cs typeface="Times New Roman" pitchFamily="18" charset="0"/>
              </a:rPr>
              <a:t>Во-</a:t>
            </a:r>
            <a:r>
              <a:rPr lang="ru-RU" sz="7200" dirty="0" err="1" smtClean="0">
                <a:latin typeface="Times New Roman" pitchFamily="18" charset="0"/>
                <a:cs typeface="Times New Roman" pitchFamily="18" charset="0"/>
              </a:rPr>
              <a:t>ро</a:t>
            </a:r>
            <a:r>
              <a:rPr lang="ru-RU" sz="7200" dirty="0" smtClean="0">
                <a:latin typeface="Times New Roman" pitchFamily="18" charset="0"/>
                <a:cs typeface="Times New Roman" pitchFamily="18" charset="0"/>
              </a:rPr>
              <a:t>-на: </a:t>
            </a:r>
            <a:r>
              <a:rPr lang="ru-RU" sz="7200" dirty="0" err="1" smtClean="0">
                <a:latin typeface="Times New Roman" pitchFamily="18" charset="0"/>
                <a:cs typeface="Times New Roman" pitchFamily="18" charset="0"/>
              </a:rPr>
              <a:t>иа-иа-иа</a:t>
            </a:r>
            <a:r>
              <a:rPr lang="ru-RU" sz="7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7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39552" y="4629329"/>
            <a:ext cx="419217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7200" dirty="0" smtClean="0">
                <a:latin typeface="Times New Roman" pitchFamily="18" charset="0"/>
                <a:cs typeface="Times New Roman" pitchFamily="18" charset="0"/>
              </a:rPr>
              <a:t>Во-</a:t>
            </a:r>
            <a:r>
              <a:rPr lang="ru-RU" sz="7200" dirty="0" err="1" smtClean="0">
                <a:latin typeface="Times New Roman" pitchFamily="18" charset="0"/>
                <a:cs typeface="Times New Roman" pitchFamily="18" charset="0"/>
              </a:rPr>
              <a:t>ро</a:t>
            </a:r>
            <a:r>
              <a:rPr lang="ru-RU" sz="7200" dirty="0" smtClean="0">
                <a:latin typeface="Times New Roman" pitchFamily="18" charset="0"/>
                <a:cs typeface="Times New Roman" pitchFamily="18" charset="0"/>
              </a:rPr>
              <a:t>-на: </a:t>
            </a:r>
            <a:endParaRPr lang="ru-RU" sz="7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423092" y="4629328"/>
            <a:ext cx="4951740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72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к</a:t>
            </a:r>
            <a:r>
              <a:rPr lang="ru-RU" sz="7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sz="72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р</a:t>
            </a:r>
            <a:r>
              <a:rPr lang="ru-RU" sz="7200" dirty="0" smtClean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72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к</a:t>
            </a:r>
            <a:r>
              <a:rPr lang="ru-RU" sz="7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sz="72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р</a:t>
            </a:r>
            <a:r>
              <a:rPr lang="ru-RU" sz="7200" dirty="0" smtClean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72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к</a:t>
            </a:r>
            <a:r>
              <a:rPr lang="ru-RU" sz="7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sz="72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р</a:t>
            </a:r>
            <a:r>
              <a:rPr lang="ru-RU" sz="7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7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олилиния 4"/>
          <p:cNvSpPr/>
          <p:nvPr/>
        </p:nvSpPr>
        <p:spPr>
          <a:xfrm>
            <a:off x="323528" y="476672"/>
            <a:ext cx="7836112" cy="3200400"/>
          </a:xfrm>
          <a:custGeom>
            <a:avLst/>
            <a:gdLst>
              <a:gd name="connsiteX0" fmla="*/ 1399926 w 7836112"/>
              <a:gd name="connsiteY0" fmla="*/ 2481943 h 3200400"/>
              <a:gd name="connsiteX1" fmla="*/ 1517491 w 7836112"/>
              <a:gd name="connsiteY1" fmla="*/ 2468880 h 3200400"/>
              <a:gd name="connsiteX2" fmla="*/ 1608931 w 7836112"/>
              <a:gd name="connsiteY2" fmla="*/ 2429692 h 3200400"/>
              <a:gd name="connsiteX3" fmla="*/ 1726497 w 7836112"/>
              <a:gd name="connsiteY3" fmla="*/ 2390503 h 3200400"/>
              <a:gd name="connsiteX4" fmla="*/ 1817937 w 7836112"/>
              <a:gd name="connsiteY4" fmla="*/ 2351314 h 3200400"/>
              <a:gd name="connsiteX5" fmla="*/ 1896314 w 7836112"/>
              <a:gd name="connsiteY5" fmla="*/ 2325189 h 3200400"/>
              <a:gd name="connsiteX6" fmla="*/ 1935503 w 7836112"/>
              <a:gd name="connsiteY6" fmla="*/ 2286000 h 3200400"/>
              <a:gd name="connsiteX7" fmla="*/ 2131446 w 7836112"/>
              <a:gd name="connsiteY7" fmla="*/ 2286000 h 3200400"/>
              <a:gd name="connsiteX8" fmla="*/ 2144508 w 7836112"/>
              <a:gd name="connsiteY8" fmla="*/ 2325189 h 3200400"/>
              <a:gd name="connsiteX9" fmla="*/ 2183697 w 7836112"/>
              <a:gd name="connsiteY9" fmla="*/ 2364377 h 3200400"/>
              <a:gd name="connsiteX10" fmla="*/ 2209823 w 7836112"/>
              <a:gd name="connsiteY10" fmla="*/ 2403566 h 3200400"/>
              <a:gd name="connsiteX11" fmla="*/ 2249011 w 7836112"/>
              <a:gd name="connsiteY11" fmla="*/ 2442754 h 3200400"/>
              <a:gd name="connsiteX12" fmla="*/ 2340451 w 7836112"/>
              <a:gd name="connsiteY12" fmla="*/ 2560320 h 3200400"/>
              <a:gd name="connsiteX13" fmla="*/ 2458017 w 7836112"/>
              <a:gd name="connsiteY13" fmla="*/ 2599509 h 3200400"/>
              <a:gd name="connsiteX14" fmla="*/ 2693148 w 7836112"/>
              <a:gd name="connsiteY14" fmla="*/ 2677886 h 3200400"/>
              <a:gd name="connsiteX15" fmla="*/ 2849903 w 7836112"/>
              <a:gd name="connsiteY15" fmla="*/ 2730137 h 3200400"/>
              <a:gd name="connsiteX16" fmla="*/ 2928280 w 7836112"/>
              <a:gd name="connsiteY16" fmla="*/ 2756263 h 3200400"/>
              <a:gd name="connsiteX17" fmla="*/ 3555297 w 7836112"/>
              <a:gd name="connsiteY17" fmla="*/ 2769326 h 3200400"/>
              <a:gd name="connsiteX18" fmla="*/ 4156188 w 7836112"/>
              <a:gd name="connsiteY18" fmla="*/ 2756263 h 3200400"/>
              <a:gd name="connsiteX19" fmla="*/ 4286817 w 7836112"/>
              <a:gd name="connsiteY19" fmla="*/ 2717074 h 3200400"/>
              <a:gd name="connsiteX20" fmla="*/ 4352131 w 7836112"/>
              <a:gd name="connsiteY20" fmla="*/ 2704012 h 3200400"/>
              <a:gd name="connsiteX21" fmla="*/ 4430508 w 7836112"/>
              <a:gd name="connsiteY21" fmla="*/ 2677886 h 3200400"/>
              <a:gd name="connsiteX22" fmla="*/ 4482760 w 7836112"/>
              <a:gd name="connsiteY22" fmla="*/ 2664823 h 3200400"/>
              <a:gd name="connsiteX23" fmla="*/ 4574200 w 7836112"/>
              <a:gd name="connsiteY23" fmla="*/ 2612572 h 3200400"/>
              <a:gd name="connsiteX24" fmla="*/ 4704828 w 7836112"/>
              <a:gd name="connsiteY24" fmla="*/ 2534194 h 3200400"/>
              <a:gd name="connsiteX25" fmla="*/ 4717891 w 7836112"/>
              <a:gd name="connsiteY25" fmla="*/ 2481943 h 3200400"/>
              <a:gd name="connsiteX26" fmla="*/ 4757080 w 7836112"/>
              <a:gd name="connsiteY26" fmla="*/ 2468880 h 3200400"/>
              <a:gd name="connsiteX27" fmla="*/ 4783206 w 7836112"/>
              <a:gd name="connsiteY27" fmla="*/ 2429692 h 3200400"/>
              <a:gd name="connsiteX28" fmla="*/ 4796268 w 7836112"/>
              <a:gd name="connsiteY28" fmla="*/ 2390503 h 3200400"/>
              <a:gd name="connsiteX29" fmla="*/ 4822394 w 7836112"/>
              <a:gd name="connsiteY29" fmla="*/ 2351314 h 3200400"/>
              <a:gd name="connsiteX30" fmla="*/ 4835457 w 7836112"/>
              <a:gd name="connsiteY30" fmla="*/ 2286000 h 3200400"/>
              <a:gd name="connsiteX31" fmla="*/ 4861583 w 7836112"/>
              <a:gd name="connsiteY31" fmla="*/ 2207623 h 3200400"/>
              <a:gd name="connsiteX32" fmla="*/ 4913834 w 7836112"/>
              <a:gd name="connsiteY32" fmla="*/ 2129246 h 3200400"/>
              <a:gd name="connsiteX33" fmla="*/ 4953023 w 7836112"/>
              <a:gd name="connsiteY33" fmla="*/ 2116183 h 3200400"/>
              <a:gd name="connsiteX34" fmla="*/ 5018337 w 7836112"/>
              <a:gd name="connsiteY34" fmla="*/ 2129246 h 3200400"/>
              <a:gd name="connsiteX35" fmla="*/ 5070588 w 7836112"/>
              <a:gd name="connsiteY35" fmla="*/ 2207623 h 3200400"/>
              <a:gd name="connsiteX36" fmla="*/ 5109777 w 7836112"/>
              <a:gd name="connsiteY36" fmla="*/ 2286000 h 3200400"/>
              <a:gd name="connsiteX37" fmla="*/ 5122840 w 7836112"/>
              <a:gd name="connsiteY37" fmla="*/ 2442754 h 3200400"/>
              <a:gd name="connsiteX38" fmla="*/ 5188154 w 7836112"/>
              <a:gd name="connsiteY38" fmla="*/ 2468880 h 3200400"/>
              <a:gd name="connsiteX39" fmla="*/ 5344908 w 7836112"/>
              <a:gd name="connsiteY39" fmla="*/ 2508069 h 3200400"/>
              <a:gd name="connsiteX40" fmla="*/ 5436348 w 7836112"/>
              <a:gd name="connsiteY40" fmla="*/ 2560320 h 3200400"/>
              <a:gd name="connsiteX41" fmla="*/ 5488600 w 7836112"/>
              <a:gd name="connsiteY41" fmla="*/ 2573383 h 3200400"/>
              <a:gd name="connsiteX42" fmla="*/ 5906611 w 7836112"/>
              <a:gd name="connsiteY42" fmla="*/ 2560320 h 3200400"/>
              <a:gd name="connsiteX43" fmla="*/ 5958863 w 7836112"/>
              <a:gd name="connsiteY43" fmla="*/ 2547257 h 3200400"/>
              <a:gd name="connsiteX44" fmla="*/ 6024177 w 7836112"/>
              <a:gd name="connsiteY44" fmla="*/ 2534194 h 3200400"/>
              <a:gd name="connsiteX45" fmla="*/ 6141743 w 7836112"/>
              <a:gd name="connsiteY45" fmla="*/ 2429692 h 3200400"/>
              <a:gd name="connsiteX46" fmla="*/ 6207057 w 7836112"/>
              <a:gd name="connsiteY46" fmla="*/ 2338252 h 3200400"/>
              <a:gd name="connsiteX47" fmla="*/ 6220120 w 7836112"/>
              <a:gd name="connsiteY47" fmla="*/ 2286000 h 3200400"/>
              <a:gd name="connsiteX48" fmla="*/ 6246246 w 7836112"/>
              <a:gd name="connsiteY48" fmla="*/ 2246812 h 3200400"/>
              <a:gd name="connsiteX49" fmla="*/ 6272371 w 7836112"/>
              <a:gd name="connsiteY49" fmla="*/ 2129246 h 3200400"/>
              <a:gd name="connsiteX50" fmla="*/ 6298497 w 7836112"/>
              <a:gd name="connsiteY50" fmla="*/ 2024743 h 3200400"/>
              <a:gd name="connsiteX51" fmla="*/ 6311560 w 7836112"/>
              <a:gd name="connsiteY51" fmla="*/ 1959429 h 3200400"/>
              <a:gd name="connsiteX52" fmla="*/ 6376874 w 7836112"/>
              <a:gd name="connsiteY52" fmla="*/ 1867989 h 3200400"/>
              <a:gd name="connsiteX53" fmla="*/ 6403000 w 7836112"/>
              <a:gd name="connsiteY53" fmla="*/ 1724297 h 3200400"/>
              <a:gd name="connsiteX54" fmla="*/ 6416063 w 7836112"/>
              <a:gd name="connsiteY54" fmla="*/ 1685109 h 3200400"/>
              <a:gd name="connsiteX55" fmla="*/ 6442188 w 7836112"/>
              <a:gd name="connsiteY55" fmla="*/ 1580606 h 3200400"/>
              <a:gd name="connsiteX56" fmla="*/ 6416063 w 7836112"/>
              <a:gd name="connsiteY56" fmla="*/ 992777 h 3200400"/>
              <a:gd name="connsiteX57" fmla="*/ 6389937 w 7836112"/>
              <a:gd name="connsiteY57" fmla="*/ 940526 h 3200400"/>
              <a:gd name="connsiteX58" fmla="*/ 6337686 w 7836112"/>
              <a:gd name="connsiteY58" fmla="*/ 914400 h 3200400"/>
              <a:gd name="connsiteX59" fmla="*/ 6324623 w 7836112"/>
              <a:gd name="connsiteY59" fmla="*/ 875212 h 3200400"/>
              <a:gd name="connsiteX60" fmla="*/ 6285434 w 7836112"/>
              <a:gd name="connsiteY60" fmla="*/ 822960 h 3200400"/>
              <a:gd name="connsiteX61" fmla="*/ 6272371 w 7836112"/>
              <a:gd name="connsiteY61" fmla="*/ 744583 h 3200400"/>
              <a:gd name="connsiteX62" fmla="*/ 6259308 w 7836112"/>
              <a:gd name="connsiteY62" fmla="*/ 692332 h 3200400"/>
              <a:gd name="connsiteX63" fmla="*/ 6246246 w 7836112"/>
              <a:gd name="connsiteY63" fmla="*/ 613954 h 3200400"/>
              <a:gd name="connsiteX64" fmla="*/ 6180931 w 7836112"/>
              <a:gd name="connsiteY64" fmla="*/ 535577 h 3200400"/>
              <a:gd name="connsiteX65" fmla="*/ 6141743 w 7836112"/>
              <a:gd name="connsiteY65" fmla="*/ 522514 h 3200400"/>
              <a:gd name="connsiteX66" fmla="*/ 6102554 w 7836112"/>
              <a:gd name="connsiteY66" fmla="*/ 548640 h 3200400"/>
              <a:gd name="connsiteX67" fmla="*/ 6076428 w 7836112"/>
              <a:gd name="connsiteY67" fmla="*/ 640080 h 3200400"/>
              <a:gd name="connsiteX68" fmla="*/ 6115617 w 7836112"/>
              <a:gd name="connsiteY68" fmla="*/ 836023 h 3200400"/>
              <a:gd name="connsiteX69" fmla="*/ 6180931 w 7836112"/>
              <a:gd name="connsiteY69" fmla="*/ 914400 h 3200400"/>
              <a:gd name="connsiteX70" fmla="*/ 6233183 w 7836112"/>
              <a:gd name="connsiteY70" fmla="*/ 940526 h 3200400"/>
              <a:gd name="connsiteX71" fmla="*/ 6272371 w 7836112"/>
              <a:gd name="connsiteY71" fmla="*/ 979714 h 3200400"/>
              <a:gd name="connsiteX72" fmla="*/ 6363811 w 7836112"/>
              <a:gd name="connsiteY72" fmla="*/ 1058092 h 3200400"/>
              <a:gd name="connsiteX73" fmla="*/ 6389937 w 7836112"/>
              <a:gd name="connsiteY73" fmla="*/ 1110343 h 3200400"/>
              <a:gd name="connsiteX74" fmla="*/ 6416063 w 7836112"/>
              <a:gd name="connsiteY74" fmla="*/ 1149532 h 3200400"/>
              <a:gd name="connsiteX75" fmla="*/ 6429126 w 7836112"/>
              <a:gd name="connsiteY75" fmla="*/ 1214846 h 3200400"/>
              <a:gd name="connsiteX76" fmla="*/ 6442188 w 7836112"/>
              <a:gd name="connsiteY76" fmla="*/ 1293223 h 3200400"/>
              <a:gd name="connsiteX77" fmla="*/ 6481377 w 7836112"/>
              <a:gd name="connsiteY77" fmla="*/ 1319349 h 3200400"/>
              <a:gd name="connsiteX78" fmla="*/ 6507503 w 7836112"/>
              <a:gd name="connsiteY78" fmla="*/ 1371600 h 3200400"/>
              <a:gd name="connsiteX79" fmla="*/ 6651194 w 7836112"/>
              <a:gd name="connsiteY79" fmla="*/ 1528354 h 3200400"/>
              <a:gd name="connsiteX80" fmla="*/ 6690383 w 7836112"/>
              <a:gd name="connsiteY80" fmla="*/ 1567543 h 3200400"/>
              <a:gd name="connsiteX81" fmla="*/ 6716508 w 7836112"/>
              <a:gd name="connsiteY81" fmla="*/ 1645920 h 3200400"/>
              <a:gd name="connsiteX82" fmla="*/ 6729571 w 7836112"/>
              <a:gd name="connsiteY82" fmla="*/ 1685109 h 3200400"/>
              <a:gd name="connsiteX83" fmla="*/ 6755697 w 7836112"/>
              <a:gd name="connsiteY83" fmla="*/ 1789612 h 3200400"/>
              <a:gd name="connsiteX84" fmla="*/ 6794886 w 7836112"/>
              <a:gd name="connsiteY84" fmla="*/ 1828800 h 3200400"/>
              <a:gd name="connsiteX85" fmla="*/ 6807948 w 7836112"/>
              <a:gd name="connsiteY85" fmla="*/ 1867989 h 3200400"/>
              <a:gd name="connsiteX86" fmla="*/ 6664257 w 7836112"/>
              <a:gd name="connsiteY86" fmla="*/ 1933303 h 3200400"/>
              <a:gd name="connsiteX87" fmla="*/ 6559754 w 7836112"/>
              <a:gd name="connsiteY87" fmla="*/ 1972492 h 3200400"/>
              <a:gd name="connsiteX88" fmla="*/ 6520566 w 7836112"/>
              <a:gd name="connsiteY88" fmla="*/ 2050869 h 3200400"/>
              <a:gd name="connsiteX89" fmla="*/ 6546691 w 7836112"/>
              <a:gd name="connsiteY89" fmla="*/ 2090057 h 3200400"/>
              <a:gd name="connsiteX90" fmla="*/ 6598943 w 7836112"/>
              <a:gd name="connsiteY90" fmla="*/ 2181497 h 3200400"/>
              <a:gd name="connsiteX91" fmla="*/ 6612006 w 7836112"/>
              <a:gd name="connsiteY91" fmla="*/ 2220686 h 3200400"/>
              <a:gd name="connsiteX92" fmla="*/ 6677320 w 7836112"/>
              <a:gd name="connsiteY92" fmla="*/ 2299063 h 3200400"/>
              <a:gd name="connsiteX93" fmla="*/ 6664257 w 7836112"/>
              <a:gd name="connsiteY93" fmla="*/ 2442754 h 3200400"/>
              <a:gd name="connsiteX94" fmla="*/ 6533628 w 7836112"/>
              <a:gd name="connsiteY94" fmla="*/ 2468880 h 3200400"/>
              <a:gd name="connsiteX95" fmla="*/ 6416063 w 7836112"/>
              <a:gd name="connsiteY95" fmla="*/ 2508069 h 3200400"/>
              <a:gd name="connsiteX96" fmla="*/ 6363811 w 7836112"/>
              <a:gd name="connsiteY96" fmla="*/ 2521132 h 3200400"/>
              <a:gd name="connsiteX97" fmla="*/ 6298497 w 7836112"/>
              <a:gd name="connsiteY97" fmla="*/ 2547257 h 3200400"/>
              <a:gd name="connsiteX98" fmla="*/ 6141743 w 7836112"/>
              <a:gd name="connsiteY98" fmla="*/ 2573383 h 3200400"/>
              <a:gd name="connsiteX99" fmla="*/ 6102554 w 7836112"/>
              <a:gd name="connsiteY99" fmla="*/ 2586446 h 3200400"/>
              <a:gd name="connsiteX100" fmla="*/ 6011114 w 7836112"/>
              <a:gd name="connsiteY100" fmla="*/ 2599509 h 3200400"/>
              <a:gd name="connsiteX101" fmla="*/ 5723731 w 7836112"/>
              <a:gd name="connsiteY101" fmla="*/ 2625634 h 3200400"/>
              <a:gd name="connsiteX102" fmla="*/ 5684543 w 7836112"/>
              <a:gd name="connsiteY102" fmla="*/ 2651760 h 3200400"/>
              <a:gd name="connsiteX103" fmla="*/ 5658417 w 7836112"/>
              <a:gd name="connsiteY103" fmla="*/ 2690949 h 3200400"/>
              <a:gd name="connsiteX104" fmla="*/ 5397160 w 7836112"/>
              <a:gd name="connsiteY104" fmla="*/ 2677886 h 3200400"/>
              <a:gd name="connsiteX105" fmla="*/ 5344908 w 7836112"/>
              <a:gd name="connsiteY105" fmla="*/ 2651760 h 3200400"/>
              <a:gd name="connsiteX106" fmla="*/ 5305720 w 7836112"/>
              <a:gd name="connsiteY106" fmla="*/ 2573383 h 3200400"/>
              <a:gd name="connsiteX107" fmla="*/ 5279594 w 7836112"/>
              <a:gd name="connsiteY107" fmla="*/ 2481943 h 3200400"/>
              <a:gd name="connsiteX108" fmla="*/ 5305720 w 7836112"/>
              <a:gd name="connsiteY108" fmla="*/ 2259874 h 3200400"/>
              <a:gd name="connsiteX109" fmla="*/ 5331846 w 7836112"/>
              <a:gd name="connsiteY109" fmla="*/ 2181497 h 3200400"/>
              <a:gd name="connsiteX110" fmla="*/ 5240406 w 7836112"/>
              <a:gd name="connsiteY110" fmla="*/ 2142309 h 3200400"/>
              <a:gd name="connsiteX111" fmla="*/ 5175091 w 7836112"/>
              <a:gd name="connsiteY111" fmla="*/ 2155372 h 3200400"/>
              <a:gd name="connsiteX112" fmla="*/ 5122840 w 7836112"/>
              <a:gd name="connsiteY112" fmla="*/ 2233749 h 3200400"/>
              <a:gd name="connsiteX113" fmla="*/ 5044463 w 7836112"/>
              <a:gd name="connsiteY113" fmla="*/ 2351314 h 3200400"/>
              <a:gd name="connsiteX114" fmla="*/ 5018337 w 7836112"/>
              <a:gd name="connsiteY114" fmla="*/ 2599509 h 3200400"/>
              <a:gd name="connsiteX115" fmla="*/ 5005274 w 7836112"/>
              <a:gd name="connsiteY115" fmla="*/ 2651760 h 3200400"/>
              <a:gd name="connsiteX116" fmla="*/ 4953023 w 7836112"/>
              <a:gd name="connsiteY116" fmla="*/ 2664823 h 3200400"/>
              <a:gd name="connsiteX117" fmla="*/ 4887708 w 7836112"/>
              <a:gd name="connsiteY117" fmla="*/ 2677886 h 3200400"/>
              <a:gd name="connsiteX118" fmla="*/ 4848520 w 7836112"/>
              <a:gd name="connsiteY118" fmla="*/ 2704012 h 3200400"/>
              <a:gd name="connsiteX119" fmla="*/ 4574200 w 7836112"/>
              <a:gd name="connsiteY119" fmla="*/ 2704012 h 3200400"/>
              <a:gd name="connsiteX120" fmla="*/ 4404383 w 7836112"/>
              <a:gd name="connsiteY120" fmla="*/ 2599509 h 3200400"/>
              <a:gd name="connsiteX121" fmla="*/ 4352131 w 7836112"/>
              <a:gd name="connsiteY121" fmla="*/ 2586446 h 3200400"/>
              <a:gd name="connsiteX122" fmla="*/ 4312943 w 7836112"/>
              <a:gd name="connsiteY122" fmla="*/ 2560320 h 3200400"/>
              <a:gd name="connsiteX123" fmla="*/ 4130063 w 7836112"/>
              <a:gd name="connsiteY123" fmla="*/ 2599509 h 3200400"/>
              <a:gd name="connsiteX124" fmla="*/ 4077811 w 7836112"/>
              <a:gd name="connsiteY124" fmla="*/ 2690949 h 3200400"/>
              <a:gd name="connsiteX125" fmla="*/ 4038623 w 7836112"/>
              <a:gd name="connsiteY125" fmla="*/ 2704012 h 3200400"/>
              <a:gd name="connsiteX126" fmla="*/ 3986371 w 7836112"/>
              <a:gd name="connsiteY126" fmla="*/ 2743200 h 3200400"/>
              <a:gd name="connsiteX127" fmla="*/ 3894931 w 7836112"/>
              <a:gd name="connsiteY127" fmla="*/ 2769326 h 3200400"/>
              <a:gd name="connsiteX128" fmla="*/ 3790428 w 7836112"/>
              <a:gd name="connsiteY128" fmla="*/ 2808514 h 3200400"/>
              <a:gd name="connsiteX129" fmla="*/ 3646737 w 7836112"/>
              <a:gd name="connsiteY129" fmla="*/ 2834640 h 3200400"/>
              <a:gd name="connsiteX130" fmla="*/ 3568360 w 7836112"/>
              <a:gd name="connsiteY130" fmla="*/ 2847703 h 3200400"/>
              <a:gd name="connsiteX131" fmla="*/ 2536394 w 7836112"/>
              <a:gd name="connsiteY131" fmla="*/ 2834640 h 3200400"/>
              <a:gd name="connsiteX132" fmla="*/ 2497206 w 7836112"/>
              <a:gd name="connsiteY132" fmla="*/ 2795452 h 3200400"/>
              <a:gd name="connsiteX133" fmla="*/ 2418828 w 7836112"/>
              <a:gd name="connsiteY133" fmla="*/ 2743200 h 3200400"/>
              <a:gd name="connsiteX134" fmla="*/ 2327388 w 7836112"/>
              <a:gd name="connsiteY134" fmla="*/ 2704012 h 3200400"/>
              <a:gd name="connsiteX135" fmla="*/ 2249011 w 7836112"/>
              <a:gd name="connsiteY135" fmla="*/ 2638697 h 3200400"/>
              <a:gd name="connsiteX136" fmla="*/ 2209823 w 7836112"/>
              <a:gd name="connsiteY136" fmla="*/ 2612572 h 3200400"/>
              <a:gd name="connsiteX137" fmla="*/ 2144508 w 7836112"/>
              <a:gd name="connsiteY137" fmla="*/ 2534194 h 3200400"/>
              <a:gd name="connsiteX138" fmla="*/ 2131446 w 7836112"/>
              <a:gd name="connsiteY138" fmla="*/ 2495006 h 3200400"/>
              <a:gd name="connsiteX139" fmla="*/ 2105320 w 7836112"/>
              <a:gd name="connsiteY139" fmla="*/ 2442754 h 3200400"/>
              <a:gd name="connsiteX140" fmla="*/ 2066131 w 7836112"/>
              <a:gd name="connsiteY140" fmla="*/ 2351314 h 3200400"/>
              <a:gd name="connsiteX141" fmla="*/ 2105320 w 7836112"/>
              <a:gd name="connsiteY141" fmla="*/ 2155372 h 3200400"/>
              <a:gd name="connsiteX142" fmla="*/ 2209823 w 7836112"/>
              <a:gd name="connsiteY142" fmla="*/ 2024743 h 3200400"/>
              <a:gd name="connsiteX143" fmla="*/ 2275137 w 7836112"/>
              <a:gd name="connsiteY143" fmla="*/ 1946366 h 3200400"/>
              <a:gd name="connsiteX144" fmla="*/ 2353514 w 7836112"/>
              <a:gd name="connsiteY144" fmla="*/ 1841863 h 3200400"/>
              <a:gd name="connsiteX145" fmla="*/ 2366577 w 7836112"/>
              <a:gd name="connsiteY145" fmla="*/ 1802674 h 3200400"/>
              <a:gd name="connsiteX146" fmla="*/ 2392703 w 7836112"/>
              <a:gd name="connsiteY146" fmla="*/ 1750423 h 3200400"/>
              <a:gd name="connsiteX147" fmla="*/ 2392703 w 7836112"/>
              <a:gd name="connsiteY147" fmla="*/ 1162594 h 3200400"/>
              <a:gd name="connsiteX148" fmla="*/ 2288200 w 7836112"/>
              <a:gd name="connsiteY148" fmla="*/ 992777 h 3200400"/>
              <a:gd name="connsiteX149" fmla="*/ 2222886 w 7836112"/>
              <a:gd name="connsiteY149" fmla="*/ 953589 h 3200400"/>
              <a:gd name="connsiteX150" fmla="*/ 2183697 w 7836112"/>
              <a:gd name="connsiteY150" fmla="*/ 927463 h 3200400"/>
              <a:gd name="connsiteX151" fmla="*/ 2040006 w 7836112"/>
              <a:gd name="connsiteY151" fmla="*/ 862149 h 3200400"/>
              <a:gd name="connsiteX152" fmla="*/ 1909377 w 7836112"/>
              <a:gd name="connsiteY152" fmla="*/ 822960 h 3200400"/>
              <a:gd name="connsiteX153" fmla="*/ 1765686 w 7836112"/>
              <a:gd name="connsiteY153" fmla="*/ 770709 h 3200400"/>
              <a:gd name="connsiteX154" fmla="*/ 1412988 w 7836112"/>
              <a:gd name="connsiteY154" fmla="*/ 809897 h 3200400"/>
              <a:gd name="connsiteX155" fmla="*/ 1360737 w 7836112"/>
              <a:gd name="connsiteY155" fmla="*/ 849086 h 3200400"/>
              <a:gd name="connsiteX156" fmla="*/ 1321548 w 7836112"/>
              <a:gd name="connsiteY156" fmla="*/ 901337 h 3200400"/>
              <a:gd name="connsiteX157" fmla="*/ 1295423 w 7836112"/>
              <a:gd name="connsiteY157" fmla="*/ 1018903 h 3200400"/>
              <a:gd name="connsiteX158" fmla="*/ 1282360 w 7836112"/>
              <a:gd name="connsiteY158" fmla="*/ 1058092 h 3200400"/>
              <a:gd name="connsiteX159" fmla="*/ 1295423 w 7836112"/>
              <a:gd name="connsiteY159" fmla="*/ 1267097 h 3200400"/>
              <a:gd name="connsiteX160" fmla="*/ 1386863 w 7836112"/>
              <a:gd name="connsiteY160" fmla="*/ 1371600 h 3200400"/>
              <a:gd name="connsiteX161" fmla="*/ 1439114 w 7836112"/>
              <a:gd name="connsiteY161" fmla="*/ 1463040 h 3200400"/>
              <a:gd name="connsiteX162" fmla="*/ 1478303 w 7836112"/>
              <a:gd name="connsiteY162" fmla="*/ 1489166 h 3200400"/>
              <a:gd name="connsiteX163" fmla="*/ 1582806 w 7836112"/>
              <a:gd name="connsiteY163" fmla="*/ 1567543 h 3200400"/>
              <a:gd name="connsiteX164" fmla="*/ 1621994 w 7836112"/>
              <a:gd name="connsiteY164" fmla="*/ 1580606 h 3200400"/>
              <a:gd name="connsiteX165" fmla="*/ 1857126 w 7836112"/>
              <a:gd name="connsiteY165" fmla="*/ 1619794 h 3200400"/>
              <a:gd name="connsiteX166" fmla="*/ 1870188 w 7836112"/>
              <a:gd name="connsiteY166" fmla="*/ 1985554 h 3200400"/>
              <a:gd name="connsiteX167" fmla="*/ 1857126 w 7836112"/>
              <a:gd name="connsiteY167" fmla="*/ 2024743 h 3200400"/>
              <a:gd name="connsiteX168" fmla="*/ 1804874 w 7836112"/>
              <a:gd name="connsiteY168" fmla="*/ 2037806 h 3200400"/>
              <a:gd name="connsiteX169" fmla="*/ 1595868 w 7836112"/>
              <a:gd name="connsiteY169" fmla="*/ 1998617 h 3200400"/>
              <a:gd name="connsiteX170" fmla="*/ 1530554 w 7836112"/>
              <a:gd name="connsiteY170" fmla="*/ 1959429 h 3200400"/>
              <a:gd name="connsiteX171" fmla="*/ 1478303 w 7836112"/>
              <a:gd name="connsiteY171" fmla="*/ 1946366 h 3200400"/>
              <a:gd name="connsiteX172" fmla="*/ 1295423 w 7836112"/>
              <a:gd name="connsiteY172" fmla="*/ 2037806 h 3200400"/>
              <a:gd name="connsiteX173" fmla="*/ 1177857 w 7836112"/>
              <a:gd name="connsiteY173" fmla="*/ 2155372 h 3200400"/>
              <a:gd name="connsiteX174" fmla="*/ 785971 w 7836112"/>
              <a:gd name="connsiteY174" fmla="*/ 2168434 h 3200400"/>
              <a:gd name="connsiteX175" fmla="*/ 746783 w 7836112"/>
              <a:gd name="connsiteY175" fmla="*/ 2259874 h 3200400"/>
              <a:gd name="connsiteX176" fmla="*/ 759846 w 7836112"/>
              <a:gd name="connsiteY176" fmla="*/ 2468880 h 3200400"/>
              <a:gd name="connsiteX177" fmla="*/ 772908 w 7836112"/>
              <a:gd name="connsiteY177" fmla="*/ 2508069 h 3200400"/>
              <a:gd name="connsiteX178" fmla="*/ 812097 w 7836112"/>
              <a:gd name="connsiteY178" fmla="*/ 2560320 h 3200400"/>
              <a:gd name="connsiteX179" fmla="*/ 851286 w 7836112"/>
              <a:gd name="connsiteY179" fmla="*/ 2573383 h 3200400"/>
              <a:gd name="connsiteX180" fmla="*/ 1008040 w 7836112"/>
              <a:gd name="connsiteY180" fmla="*/ 2599509 h 3200400"/>
              <a:gd name="connsiteX181" fmla="*/ 1399926 w 7836112"/>
              <a:gd name="connsiteY181" fmla="*/ 2612572 h 3200400"/>
              <a:gd name="connsiteX182" fmla="*/ 1452177 w 7836112"/>
              <a:gd name="connsiteY182" fmla="*/ 2625634 h 3200400"/>
              <a:gd name="connsiteX183" fmla="*/ 1530554 w 7836112"/>
              <a:gd name="connsiteY183" fmla="*/ 2638697 h 3200400"/>
              <a:gd name="connsiteX184" fmla="*/ 1621994 w 7836112"/>
              <a:gd name="connsiteY184" fmla="*/ 2717074 h 3200400"/>
              <a:gd name="connsiteX185" fmla="*/ 1661183 w 7836112"/>
              <a:gd name="connsiteY185" fmla="*/ 2795452 h 3200400"/>
              <a:gd name="connsiteX186" fmla="*/ 1752623 w 7836112"/>
              <a:gd name="connsiteY186" fmla="*/ 2926080 h 3200400"/>
              <a:gd name="connsiteX187" fmla="*/ 1791811 w 7836112"/>
              <a:gd name="connsiteY187" fmla="*/ 2965269 h 3200400"/>
              <a:gd name="connsiteX188" fmla="*/ 1857126 w 7836112"/>
              <a:gd name="connsiteY188" fmla="*/ 2978332 h 3200400"/>
              <a:gd name="connsiteX189" fmla="*/ 1909377 w 7836112"/>
              <a:gd name="connsiteY189" fmla="*/ 2965269 h 3200400"/>
              <a:gd name="connsiteX190" fmla="*/ 1961628 w 7836112"/>
              <a:gd name="connsiteY190" fmla="*/ 2886892 h 3200400"/>
              <a:gd name="connsiteX191" fmla="*/ 2026943 w 7836112"/>
              <a:gd name="connsiteY191" fmla="*/ 2808514 h 3200400"/>
              <a:gd name="connsiteX192" fmla="*/ 2026943 w 7836112"/>
              <a:gd name="connsiteY192" fmla="*/ 2403566 h 3200400"/>
              <a:gd name="connsiteX193" fmla="*/ 1987754 w 7836112"/>
              <a:gd name="connsiteY193" fmla="*/ 2377440 h 3200400"/>
              <a:gd name="connsiteX194" fmla="*/ 1935503 w 7836112"/>
              <a:gd name="connsiteY194" fmla="*/ 2207623 h 3200400"/>
              <a:gd name="connsiteX195" fmla="*/ 1922440 w 7836112"/>
              <a:gd name="connsiteY195" fmla="*/ 2168434 h 3200400"/>
              <a:gd name="connsiteX196" fmla="*/ 1883251 w 7836112"/>
              <a:gd name="connsiteY196" fmla="*/ 2103120 h 3200400"/>
              <a:gd name="connsiteX197" fmla="*/ 1831000 w 7836112"/>
              <a:gd name="connsiteY197" fmla="*/ 1985554 h 3200400"/>
              <a:gd name="connsiteX198" fmla="*/ 1726497 w 7836112"/>
              <a:gd name="connsiteY198" fmla="*/ 1854926 h 3200400"/>
              <a:gd name="connsiteX199" fmla="*/ 1661183 w 7836112"/>
              <a:gd name="connsiteY199" fmla="*/ 1776549 h 3200400"/>
              <a:gd name="connsiteX200" fmla="*/ 1595868 w 7836112"/>
              <a:gd name="connsiteY200" fmla="*/ 1672046 h 3200400"/>
              <a:gd name="connsiteX201" fmla="*/ 1569743 w 7836112"/>
              <a:gd name="connsiteY201" fmla="*/ 1619794 h 3200400"/>
              <a:gd name="connsiteX202" fmla="*/ 1504428 w 7836112"/>
              <a:gd name="connsiteY202" fmla="*/ 1528354 h 3200400"/>
              <a:gd name="connsiteX203" fmla="*/ 1426051 w 7836112"/>
              <a:gd name="connsiteY203" fmla="*/ 1397726 h 3200400"/>
              <a:gd name="connsiteX204" fmla="*/ 1386863 w 7836112"/>
              <a:gd name="connsiteY204" fmla="*/ 1358537 h 3200400"/>
              <a:gd name="connsiteX205" fmla="*/ 1334611 w 7836112"/>
              <a:gd name="connsiteY205" fmla="*/ 1345474 h 3200400"/>
              <a:gd name="connsiteX206" fmla="*/ 1138668 w 7836112"/>
              <a:gd name="connsiteY206" fmla="*/ 1371600 h 3200400"/>
              <a:gd name="connsiteX207" fmla="*/ 1112543 w 7836112"/>
              <a:gd name="connsiteY207" fmla="*/ 1423852 h 3200400"/>
              <a:gd name="connsiteX208" fmla="*/ 1086417 w 7836112"/>
              <a:gd name="connsiteY208" fmla="*/ 1554480 h 3200400"/>
              <a:gd name="connsiteX209" fmla="*/ 1099480 w 7836112"/>
              <a:gd name="connsiteY209" fmla="*/ 1789612 h 3200400"/>
              <a:gd name="connsiteX210" fmla="*/ 1164794 w 7836112"/>
              <a:gd name="connsiteY210" fmla="*/ 1881052 h 3200400"/>
              <a:gd name="connsiteX211" fmla="*/ 1412988 w 7836112"/>
              <a:gd name="connsiteY211" fmla="*/ 1998617 h 3200400"/>
              <a:gd name="connsiteX212" fmla="*/ 2066131 w 7836112"/>
              <a:gd name="connsiteY212" fmla="*/ 2011680 h 3200400"/>
              <a:gd name="connsiteX213" fmla="*/ 2170634 w 7836112"/>
              <a:gd name="connsiteY213" fmla="*/ 2103120 h 3200400"/>
              <a:gd name="connsiteX214" fmla="*/ 2275137 w 7836112"/>
              <a:gd name="connsiteY214" fmla="*/ 2194560 h 3200400"/>
              <a:gd name="connsiteX215" fmla="*/ 2301263 w 7836112"/>
              <a:gd name="connsiteY215" fmla="*/ 2233749 h 3200400"/>
              <a:gd name="connsiteX216" fmla="*/ 2353514 w 7836112"/>
              <a:gd name="connsiteY216" fmla="*/ 2246812 h 3200400"/>
              <a:gd name="connsiteX217" fmla="*/ 2784588 w 7836112"/>
              <a:gd name="connsiteY217" fmla="*/ 2233749 h 3200400"/>
              <a:gd name="connsiteX218" fmla="*/ 2771526 w 7836112"/>
              <a:gd name="connsiteY218" fmla="*/ 2050869 h 3200400"/>
              <a:gd name="connsiteX219" fmla="*/ 2484143 w 7836112"/>
              <a:gd name="connsiteY219" fmla="*/ 2116183 h 3200400"/>
              <a:gd name="connsiteX220" fmla="*/ 2458017 w 7836112"/>
              <a:gd name="connsiteY220" fmla="*/ 2220686 h 3200400"/>
              <a:gd name="connsiteX221" fmla="*/ 2523331 w 7836112"/>
              <a:gd name="connsiteY221" fmla="*/ 2455817 h 3200400"/>
              <a:gd name="connsiteX222" fmla="*/ 2575583 w 7836112"/>
              <a:gd name="connsiteY222" fmla="*/ 2481943 h 3200400"/>
              <a:gd name="connsiteX223" fmla="*/ 2680086 w 7836112"/>
              <a:gd name="connsiteY223" fmla="*/ 2521132 h 3200400"/>
              <a:gd name="connsiteX224" fmla="*/ 2771526 w 7836112"/>
              <a:gd name="connsiteY224" fmla="*/ 2560320 h 3200400"/>
              <a:gd name="connsiteX225" fmla="*/ 2784588 w 7836112"/>
              <a:gd name="connsiteY225" fmla="*/ 2612572 h 3200400"/>
              <a:gd name="connsiteX226" fmla="*/ 2810714 w 7836112"/>
              <a:gd name="connsiteY226" fmla="*/ 2886892 h 3200400"/>
              <a:gd name="connsiteX227" fmla="*/ 2862966 w 7836112"/>
              <a:gd name="connsiteY227" fmla="*/ 2939143 h 3200400"/>
              <a:gd name="connsiteX228" fmla="*/ 2941343 w 7836112"/>
              <a:gd name="connsiteY228" fmla="*/ 2978332 h 3200400"/>
              <a:gd name="connsiteX229" fmla="*/ 3189537 w 7836112"/>
              <a:gd name="connsiteY229" fmla="*/ 3017520 h 3200400"/>
              <a:gd name="connsiteX230" fmla="*/ 3202600 w 7836112"/>
              <a:gd name="connsiteY230" fmla="*/ 3082834 h 3200400"/>
              <a:gd name="connsiteX231" fmla="*/ 3307103 w 7836112"/>
              <a:gd name="connsiteY231" fmla="*/ 3161212 h 3200400"/>
              <a:gd name="connsiteX232" fmla="*/ 3581423 w 7836112"/>
              <a:gd name="connsiteY232" fmla="*/ 3200400 h 3200400"/>
              <a:gd name="connsiteX233" fmla="*/ 3842680 w 7836112"/>
              <a:gd name="connsiteY233" fmla="*/ 3174274 h 3200400"/>
              <a:gd name="connsiteX234" fmla="*/ 3855743 w 7836112"/>
              <a:gd name="connsiteY234" fmla="*/ 3122023 h 3200400"/>
              <a:gd name="connsiteX235" fmla="*/ 3803491 w 7836112"/>
              <a:gd name="connsiteY235" fmla="*/ 2612572 h 3200400"/>
              <a:gd name="connsiteX236" fmla="*/ 3738177 w 7836112"/>
              <a:gd name="connsiteY236" fmla="*/ 2599509 h 3200400"/>
              <a:gd name="connsiteX237" fmla="*/ 3542234 w 7836112"/>
              <a:gd name="connsiteY237" fmla="*/ 2612572 h 3200400"/>
              <a:gd name="connsiteX238" fmla="*/ 3607548 w 7836112"/>
              <a:gd name="connsiteY238" fmla="*/ 2717074 h 3200400"/>
              <a:gd name="connsiteX239" fmla="*/ 3698988 w 7836112"/>
              <a:gd name="connsiteY239" fmla="*/ 2769326 h 3200400"/>
              <a:gd name="connsiteX240" fmla="*/ 3894931 w 7836112"/>
              <a:gd name="connsiteY240" fmla="*/ 2834640 h 3200400"/>
              <a:gd name="connsiteX241" fmla="*/ 4521948 w 7836112"/>
              <a:gd name="connsiteY241" fmla="*/ 2795452 h 3200400"/>
              <a:gd name="connsiteX242" fmla="*/ 4574200 w 7836112"/>
              <a:gd name="connsiteY242" fmla="*/ 2730137 h 3200400"/>
              <a:gd name="connsiteX243" fmla="*/ 4574200 w 7836112"/>
              <a:gd name="connsiteY243" fmla="*/ 2704012 h 3200400"/>
              <a:gd name="connsiteX244" fmla="*/ 4704828 w 7836112"/>
              <a:gd name="connsiteY244" fmla="*/ 2651760 h 3200400"/>
              <a:gd name="connsiteX245" fmla="*/ 4744017 w 7836112"/>
              <a:gd name="connsiteY245" fmla="*/ 2599509 h 3200400"/>
              <a:gd name="connsiteX246" fmla="*/ 4730954 w 7836112"/>
              <a:gd name="connsiteY246" fmla="*/ 2481943 h 3200400"/>
              <a:gd name="connsiteX247" fmla="*/ 4391320 w 7836112"/>
              <a:gd name="connsiteY247" fmla="*/ 2364377 h 3200400"/>
              <a:gd name="connsiteX248" fmla="*/ 4221503 w 7836112"/>
              <a:gd name="connsiteY248" fmla="*/ 2377440 h 3200400"/>
              <a:gd name="connsiteX249" fmla="*/ 4234566 w 7836112"/>
              <a:gd name="connsiteY249" fmla="*/ 2429692 h 3200400"/>
              <a:gd name="connsiteX250" fmla="*/ 4404383 w 7836112"/>
              <a:gd name="connsiteY250" fmla="*/ 2390503 h 3200400"/>
              <a:gd name="connsiteX251" fmla="*/ 4430508 w 7836112"/>
              <a:gd name="connsiteY251" fmla="*/ 2351314 h 3200400"/>
              <a:gd name="connsiteX252" fmla="*/ 4312943 w 7836112"/>
              <a:gd name="connsiteY252" fmla="*/ 2299063 h 3200400"/>
              <a:gd name="connsiteX253" fmla="*/ 4090874 w 7836112"/>
              <a:gd name="connsiteY253" fmla="*/ 2312126 h 3200400"/>
              <a:gd name="connsiteX254" fmla="*/ 4077811 w 7836112"/>
              <a:gd name="connsiteY254" fmla="*/ 2351314 h 3200400"/>
              <a:gd name="connsiteX255" fmla="*/ 4117000 w 7836112"/>
              <a:gd name="connsiteY255" fmla="*/ 2521132 h 3200400"/>
              <a:gd name="connsiteX256" fmla="*/ 4299880 w 7836112"/>
              <a:gd name="connsiteY256" fmla="*/ 2599509 h 3200400"/>
              <a:gd name="connsiteX257" fmla="*/ 4652577 w 7836112"/>
              <a:gd name="connsiteY257" fmla="*/ 2547257 h 3200400"/>
              <a:gd name="connsiteX258" fmla="*/ 4652577 w 7836112"/>
              <a:gd name="connsiteY258" fmla="*/ 2429692 h 3200400"/>
              <a:gd name="connsiteX259" fmla="*/ 4613388 w 7836112"/>
              <a:gd name="connsiteY259" fmla="*/ 2416629 h 3200400"/>
              <a:gd name="connsiteX260" fmla="*/ 4574200 w 7836112"/>
              <a:gd name="connsiteY260" fmla="*/ 2481943 h 3200400"/>
              <a:gd name="connsiteX261" fmla="*/ 4613388 w 7836112"/>
              <a:gd name="connsiteY261" fmla="*/ 2508069 h 3200400"/>
              <a:gd name="connsiteX262" fmla="*/ 4691766 w 7836112"/>
              <a:gd name="connsiteY262" fmla="*/ 2534194 h 3200400"/>
              <a:gd name="connsiteX263" fmla="*/ 4730954 w 7836112"/>
              <a:gd name="connsiteY263" fmla="*/ 2521132 h 3200400"/>
              <a:gd name="connsiteX264" fmla="*/ 4796268 w 7836112"/>
              <a:gd name="connsiteY264" fmla="*/ 2468880 h 3200400"/>
              <a:gd name="connsiteX265" fmla="*/ 4913834 w 7836112"/>
              <a:gd name="connsiteY265" fmla="*/ 2442754 h 3200400"/>
              <a:gd name="connsiteX266" fmla="*/ 5057526 w 7836112"/>
              <a:gd name="connsiteY266" fmla="*/ 2468880 h 3200400"/>
              <a:gd name="connsiteX267" fmla="*/ 5122840 w 7836112"/>
              <a:gd name="connsiteY267" fmla="*/ 2560320 h 3200400"/>
              <a:gd name="connsiteX268" fmla="*/ 5148966 w 7836112"/>
              <a:gd name="connsiteY268" fmla="*/ 2664823 h 3200400"/>
              <a:gd name="connsiteX269" fmla="*/ 5031400 w 7836112"/>
              <a:gd name="connsiteY269" fmla="*/ 2743200 h 3200400"/>
              <a:gd name="connsiteX270" fmla="*/ 5005274 w 7836112"/>
              <a:gd name="connsiteY270" fmla="*/ 2965269 h 3200400"/>
              <a:gd name="connsiteX271" fmla="*/ 5109777 w 7836112"/>
              <a:gd name="connsiteY271" fmla="*/ 3004457 h 3200400"/>
              <a:gd name="connsiteX272" fmla="*/ 5553914 w 7836112"/>
              <a:gd name="connsiteY272" fmla="*/ 2978332 h 3200400"/>
              <a:gd name="connsiteX273" fmla="*/ 5789046 w 7836112"/>
              <a:gd name="connsiteY273" fmla="*/ 2913017 h 3200400"/>
              <a:gd name="connsiteX274" fmla="*/ 5945800 w 7836112"/>
              <a:gd name="connsiteY274" fmla="*/ 2847703 h 3200400"/>
              <a:gd name="connsiteX275" fmla="*/ 5984988 w 7836112"/>
              <a:gd name="connsiteY275" fmla="*/ 2769326 h 3200400"/>
              <a:gd name="connsiteX276" fmla="*/ 6011114 w 7836112"/>
              <a:gd name="connsiteY276" fmla="*/ 2586446 h 3200400"/>
              <a:gd name="connsiteX277" fmla="*/ 5893548 w 7836112"/>
              <a:gd name="connsiteY277" fmla="*/ 2299063 h 3200400"/>
              <a:gd name="connsiteX278" fmla="*/ 5710668 w 7836112"/>
              <a:gd name="connsiteY278" fmla="*/ 2259874 h 3200400"/>
              <a:gd name="connsiteX279" fmla="*/ 5606166 w 7836112"/>
              <a:gd name="connsiteY279" fmla="*/ 2233749 h 3200400"/>
              <a:gd name="connsiteX280" fmla="*/ 5919674 w 7836112"/>
              <a:gd name="connsiteY280" fmla="*/ 2246812 h 3200400"/>
              <a:gd name="connsiteX281" fmla="*/ 5958863 w 7836112"/>
              <a:gd name="connsiteY281" fmla="*/ 2638697 h 3200400"/>
              <a:gd name="connsiteX282" fmla="*/ 6011114 w 7836112"/>
              <a:gd name="connsiteY282" fmla="*/ 2756263 h 3200400"/>
              <a:gd name="connsiteX283" fmla="*/ 6050303 w 7836112"/>
              <a:gd name="connsiteY283" fmla="*/ 2769326 h 3200400"/>
              <a:gd name="connsiteX284" fmla="*/ 6167868 w 7836112"/>
              <a:gd name="connsiteY284" fmla="*/ 2795452 h 3200400"/>
              <a:gd name="connsiteX285" fmla="*/ 6207057 w 7836112"/>
              <a:gd name="connsiteY285" fmla="*/ 2808514 h 3200400"/>
              <a:gd name="connsiteX286" fmla="*/ 6625068 w 7836112"/>
              <a:gd name="connsiteY286" fmla="*/ 2795452 h 3200400"/>
              <a:gd name="connsiteX287" fmla="*/ 6677320 w 7836112"/>
              <a:gd name="connsiteY287" fmla="*/ 2808514 h 3200400"/>
              <a:gd name="connsiteX288" fmla="*/ 6925514 w 7836112"/>
              <a:gd name="connsiteY288" fmla="*/ 2795452 h 3200400"/>
              <a:gd name="connsiteX289" fmla="*/ 7016954 w 7836112"/>
              <a:gd name="connsiteY289" fmla="*/ 2730137 h 3200400"/>
              <a:gd name="connsiteX290" fmla="*/ 7030017 w 7836112"/>
              <a:gd name="connsiteY290" fmla="*/ 2677886 h 3200400"/>
              <a:gd name="connsiteX291" fmla="*/ 7016954 w 7836112"/>
              <a:gd name="connsiteY291" fmla="*/ 2534194 h 3200400"/>
              <a:gd name="connsiteX292" fmla="*/ 6977766 w 7836112"/>
              <a:gd name="connsiteY292" fmla="*/ 2468880 h 3200400"/>
              <a:gd name="connsiteX293" fmla="*/ 6886326 w 7836112"/>
              <a:gd name="connsiteY293" fmla="*/ 2351314 h 3200400"/>
              <a:gd name="connsiteX294" fmla="*/ 6794886 w 7836112"/>
              <a:gd name="connsiteY294" fmla="*/ 2312126 h 3200400"/>
              <a:gd name="connsiteX295" fmla="*/ 6651194 w 7836112"/>
              <a:gd name="connsiteY295" fmla="*/ 2272937 h 3200400"/>
              <a:gd name="connsiteX296" fmla="*/ 6612006 w 7836112"/>
              <a:gd name="connsiteY296" fmla="*/ 2259874 h 3200400"/>
              <a:gd name="connsiteX297" fmla="*/ 6507503 w 7836112"/>
              <a:gd name="connsiteY297" fmla="*/ 2233749 h 3200400"/>
              <a:gd name="connsiteX298" fmla="*/ 6363811 w 7836112"/>
              <a:gd name="connsiteY298" fmla="*/ 2259874 h 3200400"/>
              <a:gd name="connsiteX299" fmla="*/ 6272371 w 7836112"/>
              <a:gd name="connsiteY299" fmla="*/ 2312126 h 3200400"/>
              <a:gd name="connsiteX300" fmla="*/ 6220120 w 7836112"/>
              <a:gd name="connsiteY300" fmla="*/ 2168434 h 3200400"/>
              <a:gd name="connsiteX301" fmla="*/ 6180931 w 7836112"/>
              <a:gd name="connsiteY301" fmla="*/ 2129246 h 3200400"/>
              <a:gd name="connsiteX302" fmla="*/ 6037240 w 7836112"/>
              <a:gd name="connsiteY302" fmla="*/ 2076994 h 3200400"/>
              <a:gd name="connsiteX303" fmla="*/ 5828234 w 7836112"/>
              <a:gd name="connsiteY303" fmla="*/ 2090057 h 3200400"/>
              <a:gd name="connsiteX304" fmla="*/ 5841297 w 7836112"/>
              <a:gd name="connsiteY304" fmla="*/ 2129246 h 3200400"/>
              <a:gd name="connsiteX305" fmla="*/ 5906611 w 7836112"/>
              <a:gd name="connsiteY305" fmla="*/ 2194560 h 3200400"/>
              <a:gd name="connsiteX306" fmla="*/ 6037240 w 7836112"/>
              <a:gd name="connsiteY306" fmla="*/ 2272937 h 3200400"/>
              <a:gd name="connsiteX307" fmla="*/ 6416063 w 7836112"/>
              <a:gd name="connsiteY307" fmla="*/ 2416629 h 3200400"/>
              <a:gd name="connsiteX308" fmla="*/ 6625068 w 7836112"/>
              <a:gd name="connsiteY308" fmla="*/ 2429692 h 3200400"/>
              <a:gd name="connsiteX309" fmla="*/ 7134520 w 7836112"/>
              <a:gd name="connsiteY309" fmla="*/ 2390503 h 3200400"/>
              <a:gd name="connsiteX310" fmla="*/ 7160646 w 7836112"/>
              <a:gd name="connsiteY310" fmla="*/ 2312126 h 3200400"/>
              <a:gd name="connsiteX311" fmla="*/ 7173708 w 7836112"/>
              <a:gd name="connsiteY311" fmla="*/ 2272937 h 3200400"/>
              <a:gd name="connsiteX312" fmla="*/ 7330463 w 7836112"/>
              <a:gd name="connsiteY312" fmla="*/ 2259874 h 3200400"/>
              <a:gd name="connsiteX313" fmla="*/ 7356588 w 7836112"/>
              <a:gd name="connsiteY313" fmla="*/ 2194560 h 3200400"/>
              <a:gd name="connsiteX314" fmla="*/ 7408840 w 7836112"/>
              <a:gd name="connsiteY314" fmla="*/ 2063932 h 3200400"/>
              <a:gd name="connsiteX315" fmla="*/ 7421903 w 7836112"/>
              <a:gd name="connsiteY315" fmla="*/ 1985554 h 3200400"/>
              <a:gd name="connsiteX316" fmla="*/ 7382714 w 7836112"/>
              <a:gd name="connsiteY316" fmla="*/ 1789612 h 3200400"/>
              <a:gd name="connsiteX317" fmla="*/ 7317400 w 7836112"/>
              <a:gd name="connsiteY317" fmla="*/ 1698172 h 3200400"/>
              <a:gd name="connsiteX318" fmla="*/ 7239023 w 7836112"/>
              <a:gd name="connsiteY318" fmla="*/ 1658983 h 3200400"/>
              <a:gd name="connsiteX319" fmla="*/ 7095331 w 7836112"/>
              <a:gd name="connsiteY319" fmla="*/ 1632857 h 3200400"/>
              <a:gd name="connsiteX320" fmla="*/ 7069206 w 7836112"/>
              <a:gd name="connsiteY320" fmla="*/ 1724297 h 3200400"/>
              <a:gd name="connsiteX321" fmla="*/ 7056143 w 7836112"/>
              <a:gd name="connsiteY321" fmla="*/ 1776549 h 3200400"/>
              <a:gd name="connsiteX322" fmla="*/ 7069206 w 7836112"/>
              <a:gd name="connsiteY322" fmla="*/ 1828800 h 3200400"/>
              <a:gd name="connsiteX323" fmla="*/ 7134520 w 7836112"/>
              <a:gd name="connsiteY323" fmla="*/ 1815737 h 3200400"/>
              <a:gd name="connsiteX324" fmla="*/ 7265148 w 7836112"/>
              <a:gd name="connsiteY324" fmla="*/ 1711234 h 3200400"/>
              <a:gd name="connsiteX325" fmla="*/ 7212897 w 7836112"/>
              <a:gd name="connsiteY325" fmla="*/ 1580606 h 3200400"/>
              <a:gd name="connsiteX326" fmla="*/ 7173708 w 7836112"/>
              <a:gd name="connsiteY326" fmla="*/ 1567543 h 3200400"/>
              <a:gd name="connsiteX327" fmla="*/ 6990828 w 7836112"/>
              <a:gd name="connsiteY327" fmla="*/ 1489166 h 3200400"/>
              <a:gd name="connsiteX328" fmla="*/ 6716508 w 7836112"/>
              <a:gd name="connsiteY328" fmla="*/ 1449977 h 3200400"/>
              <a:gd name="connsiteX329" fmla="*/ 6886326 w 7836112"/>
              <a:gd name="connsiteY329" fmla="*/ 1397726 h 3200400"/>
              <a:gd name="connsiteX330" fmla="*/ 7003891 w 7836112"/>
              <a:gd name="connsiteY330" fmla="*/ 1345474 h 3200400"/>
              <a:gd name="connsiteX331" fmla="*/ 7043080 w 7836112"/>
              <a:gd name="connsiteY331" fmla="*/ 1332412 h 3200400"/>
              <a:gd name="connsiteX332" fmla="*/ 6938577 w 7836112"/>
              <a:gd name="connsiteY332" fmla="*/ 1031966 h 3200400"/>
              <a:gd name="connsiteX333" fmla="*/ 6873263 w 7836112"/>
              <a:gd name="connsiteY333" fmla="*/ 1018903 h 3200400"/>
              <a:gd name="connsiteX334" fmla="*/ 6860200 w 7836112"/>
              <a:gd name="connsiteY334" fmla="*/ 1058092 h 3200400"/>
              <a:gd name="connsiteX335" fmla="*/ 6899388 w 7836112"/>
              <a:gd name="connsiteY335" fmla="*/ 1267097 h 3200400"/>
              <a:gd name="connsiteX336" fmla="*/ 6964703 w 7836112"/>
              <a:gd name="connsiteY336" fmla="*/ 1280160 h 3200400"/>
              <a:gd name="connsiteX337" fmla="*/ 7095331 w 7836112"/>
              <a:gd name="connsiteY337" fmla="*/ 1267097 h 3200400"/>
              <a:gd name="connsiteX338" fmla="*/ 6977766 w 7836112"/>
              <a:gd name="connsiteY338" fmla="*/ 1162594 h 3200400"/>
              <a:gd name="connsiteX339" fmla="*/ 6546691 w 7836112"/>
              <a:gd name="connsiteY339" fmla="*/ 1201783 h 3200400"/>
              <a:gd name="connsiteX340" fmla="*/ 6494440 w 7836112"/>
              <a:gd name="connsiteY340" fmla="*/ 1293223 h 3200400"/>
              <a:gd name="connsiteX341" fmla="*/ 6455251 w 7836112"/>
              <a:gd name="connsiteY341" fmla="*/ 1306286 h 3200400"/>
              <a:gd name="connsiteX342" fmla="*/ 6272371 w 7836112"/>
              <a:gd name="connsiteY342" fmla="*/ 1280160 h 3200400"/>
              <a:gd name="connsiteX343" fmla="*/ 6259308 w 7836112"/>
              <a:gd name="connsiteY343" fmla="*/ 1240972 h 3200400"/>
              <a:gd name="connsiteX344" fmla="*/ 6167868 w 7836112"/>
              <a:gd name="connsiteY344" fmla="*/ 1123406 h 3200400"/>
              <a:gd name="connsiteX345" fmla="*/ 6089491 w 7836112"/>
              <a:gd name="connsiteY345" fmla="*/ 1071154 h 3200400"/>
              <a:gd name="connsiteX346" fmla="*/ 5945800 w 7836112"/>
              <a:gd name="connsiteY346" fmla="*/ 1018903 h 3200400"/>
              <a:gd name="connsiteX347" fmla="*/ 5893548 w 7836112"/>
              <a:gd name="connsiteY347" fmla="*/ 1031966 h 3200400"/>
              <a:gd name="connsiteX348" fmla="*/ 5880486 w 7836112"/>
              <a:gd name="connsiteY348" fmla="*/ 1123406 h 3200400"/>
              <a:gd name="connsiteX349" fmla="*/ 5998051 w 7836112"/>
              <a:gd name="connsiteY349" fmla="*/ 1397726 h 3200400"/>
              <a:gd name="connsiteX350" fmla="*/ 6233183 w 7836112"/>
              <a:gd name="connsiteY350" fmla="*/ 1515292 h 3200400"/>
              <a:gd name="connsiteX351" fmla="*/ 6272371 w 7836112"/>
              <a:gd name="connsiteY351" fmla="*/ 1541417 h 3200400"/>
              <a:gd name="connsiteX352" fmla="*/ 6285434 w 7836112"/>
              <a:gd name="connsiteY352" fmla="*/ 1815737 h 3200400"/>
              <a:gd name="connsiteX353" fmla="*/ 6416063 w 7836112"/>
              <a:gd name="connsiteY353" fmla="*/ 1972492 h 3200400"/>
              <a:gd name="connsiteX354" fmla="*/ 7056143 w 7836112"/>
              <a:gd name="connsiteY354" fmla="*/ 2050869 h 3200400"/>
              <a:gd name="connsiteX355" fmla="*/ 7186771 w 7836112"/>
              <a:gd name="connsiteY355" fmla="*/ 2116183 h 3200400"/>
              <a:gd name="connsiteX356" fmla="*/ 7278211 w 7836112"/>
              <a:gd name="connsiteY356" fmla="*/ 2155372 h 3200400"/>
              <a:gd name="connsiteX357" fmla="*/ 7304337 w 7836112"/>
              <a:gd name="connsiteY357" fmla="*/ 2207623 h 3200400"/>
              <a:gd name="connsiteX358" fmla="*/ 7252086 w 7836112"/>
              <a:gd name="connsiteY358" fmla="*/ 2455817 h 3200400"/>
              <a:gd name="connsiteX359" fmla="*/ 7134520 w 7836112"/>
              <a:gd name="connsiteY359" fmla="*/ 2547257 h 3200400"/>
              <a:gd name="connsiteX360" fmla="*/ 7199834 w 7836112"/>
              <a:gd name="connsiteY360" fmla="*/ 2481943 h 3200400"/>
              <a:gd name="connsiteX361" fmla="*/ 7225960 w 7836112"/>
              <a:gd name="connsiteY361" fmla="*/ 2429692 h 3200400"/>
              <a:gd name="connsiteX362" fmla="*/ 7278211 w 7836112"/>
              <a:gd name="connsiteY362" fmla="*/ 2351314 h 3200400"/>
              <a:gd name="connsiteX363" fmla="*/ 7291274 w 7836112"/>
              <a:gd name="connsiteY363" fmla="*/ 2312126 h 3200400"/>
              <a:gd name="connsiteX364" fmla="*/ 7317400 w 7836112"/>
              <a:gd name="connsiteY364" fmla="*/ 2207623 h 3200400"/>
              <a:gd name="connsiteX365" fmla="*/ 7304337 w 7836112"/>
              <a:gd name="connsiteY365" fmla="*/ 1763486 h 3200400"/>
              <a:gd name="connsiteX366" fmla="*/ 7252086 w 7836112"/>
              <a:gd name="connsiteY366" fmla="*/ 1593669 h 3200400"/>
              <a:gd name="connsiteX367" fmla="*/ 7212897 w 7836112"/>
              <a:gd name="connsiteY367" fmla="*/ 1345474 h 3200400"/>
              <a:gd name="connsiteX368" fmla="*/ 7186771 w 7836112"/>
              <a:gd name="connsiteY368" fmla="*/ 1293223 h 3200400"/>
              <a:gd name="connsiteX369" fmla="*/ 7134520 w 7836112"/>
              <a:gd name="connsiteY369" fmla="*/ 1162594 h 3200400"/>
              <a:gd name="connsiteX370" fmla="*/ 7095331 w 7836112"/>
              <a:gd name="connsiteY370" fmla="*/ 1045029 h 3200400"/>
              <a:gd name="connsiteX371" fmla="*/ 7082268 w 7836112"/>
              <a:gd name="connsiteY371" fmla="*/ 888274 h 3200400"/>
              <a:gd name="connsiteX372" fmla="*/ 7069206 w 7836112"/>
              <a:gd name="connsiteY372" fmla="*/ 836023 h 3200400"/>
              <a:gd name="connsiteX373" fmla="*/ 7030017 w 7836112"/>
              <a:gd name="connsiteY373" fmla="*/ 822960 h 3200400"/>
              <a:gd name="connsiteX374" fmla="*/ 6977766 w 7836112"/>
              <a:gd name="connsiteY374" fmla="*/ 809897 h 3200400"/>
              <a:gd name="connsiteX375" fmla="*/ 6847137 w 7836112"/>
              <a:gd name="connsiteY375" fmla="*/ 888274 h 3200400"/>
              <a:gd name="connsiteX376" fmla="*/ 6899388 w 7836112"/>
              <a:gd name="connsiteY376" fmla="*/ 901337 h 3200400"/>
              <a:gd name="connsiteX377" fmla="*/ 6755697 w 7836112"/>
              <a:gd name="connsiteY377" fmla="*/ 914400 h 3200400"/>
              <a:gd name="connsiteX378" fmla="*/ 6729571 w 7836112"/>
              <a:gd name="connsiteY378" fmla="*/ 992777 h 3200400"/>
              <a:gd name="connsiteX379" fmla="*/ 6716508 w 7836112"/>
              <a:gd name="connsiteY379" fmla="*/ 1175657 h 3200400"/>
              <a:gd name="connsiteX380" fmla="*/ 6690383 w 7836112"/>
              <a:gd name="connsiteY380" fmla="*/ 1136469 h 3200400"/>
              <a:gd name="connsiteX381" fmla="*/ 6664257 w 7836112"/>
              <a:gd name="connsiteY381" fmla="*/ 1058092 h 3200400"/>
              <a:gd name="connsiteX382" fmla="*/ 6612006 w 7836112"/>
              <a:gd name="connsiteY382" fmla="*/ 940526 h 3200400"/>
              <a:gd name="connsiteX383" fmla="*/ 6625068 w 7836112"/>
              <a:gd name="connsiteY383" fmla="*/ 640080 h 3200400"/>
              <a:gd name="connsiteX384" fmla="*/ 6638131 w 7836112"/>
              <a:gd name="connsiteY384" fmla="*/ 600892 h 3200400"/>
              <a:gd name="connsiteX385" fmla="*/ 6690383 w 7836112"/>
              <a:gd name="connsiteY385" fmla="*/ 561703 h 3200400"/>
              <a:gd name="connsiteX386" fmla="*/ 6729571 w 7836112"/>
              <a:gd name="connsiteY386" fmla="*/ 457200 h 3200400"/>
              <a:gd name="connsiteX387" fmla="*/ 6742634 w 7836112"/>
              <a:gd name="connsiteY387" fmla="*/ 404949 h 3200400"/>
              <a:gd name="connsiteX388" fmla="*/ 6794886 w 7836112"/>
              <a:gd name="connsiteY388" fmla="*/ 261257 h 3200400"/>
              <a:gd name="connsiteX389" fmla="*/ 6847137 w 7836112"/>
              <a:gd name="connsiteY389" fmla="*/ 156754 h 3200400"/>
              <a:gd name="connsiteX390" fmla="*/ 6860200 w 7836112"/>
              <a:gd name="connsiteY390" fmla="*/ 91440 h 3200400"/>
              <a:gd name="connsiteX391" fmla="*/ 6873263 w 7836112"/>
              <a:gd name="connsiteY391" fmla="*/ 52252 h 3200400"/>
              <a:gd name="connsiteX392" fmla="*/ 6886326 w 7836112"/>
              <a:gd name="connsiteY392" fmla="*/ 0 h 3200400"/>
              <a:gd name="connsiteX393" fmla="*/ 6899388 w 7836112"/>
              <a:gd name="connsiteY393" fmla="*/ 39189 h 3200400"/>
              <a:gd name="connsiteX394" fmla="*/ 6912451 w 7836112"/>
              <a:gd name="connsiteY394" fmla="*/ 104503 h 3200400"/>
              <a:gd name="connsiteX395" fmla="*/ 6938577 w 7836112"/>
              <a:gd name="connsiteY395" fmla="*/ 156754 h 3200400"/>
              <a:gd name="connsiteX396" fmla="*/ 6990828 w 7836112"/>
              <a:gd name="connsiteY396" fmla="*/ 235132 h 3200400"/>
              <a:gd name="connsiteX397" fmla="*/ 7056143 w 7836112"/>
              <a:gd name="connsiteY397" fmla="*/ 352697 h 3200400"/>
              <a:gd name="connsiteX398" fmla="*/ 7082268 w 7836112"/>
              <a:gd name="connsiteY398" fmla="*/ 431074 h 3200400"/>
              <a:gd name="connsiteX399" fmla="*/ 7121457 w 7836112"/>
              <a:gd name="connsiteY399" fmla="*/ 600892 h 3200400"/>
              <a:gd name="connsiteX400" fmla="*/ 7043080 w 7836112"/>
              <a:gd name="connsiteY400" fmla="*/ 862149 h 3200400"/>
              <a:gd name="connsiteX401" fmla="*/ 6990828 w 7836112"/>
              <a:gd name="connsiteY401" fmla="*/ 875212 h 3200400"/>
              <a:gd name="connsiteX402" fmla="*/ 6925514 w 7836112"/>
              <a:gd name="connsiteY402" fmla="*/ 914400 h 3200400"/>
              <a:gd name="connsiteX403" fmla="*/ 6886326 w 7836112"/>
              <a:gd name="connsiteY403" fmla="*/ 927463 h 3200400"/>
              <a:gd name="connsiteX404" fmla="*/ 6755697 w 7836112"/>
              <a:gd name="connsiteY404" fmla="*/ 953589 h 3200400"/>
              <a:gd name="connsiteX405" fmla="*/ 6716508 w 7836112"/>
              <a:gd name="connsiteY405" fmla="*/ 966652 h 3200400"/>
              <a:gd name="connsiteX406" fmla="*/ 6690383 w 7836112"/>
              <a:gd name="connsiteY406" fmla="*/ 1005840 h 3200400"/>
              <a:gd name="connsiteX407" fmla="*/ 6677320 w 7836112"/>
              <a:gd name="connsiteY407" fmla="*/ 1319349 h 3200400"/>
              <a:gd name="connsiteX408" fmla="*/ 6821011 w 7836112"/>
              <a:gd name="connsiteY408" fmla="*/ 1332412 h 3200400"/>
              <a:gd name="connsiteX409" fmla="*/ 6951640 w 7836112"/>
              <a:gd name="connsiteY409" fmla="*/ 1397726 h 3200400"/>
              <a:gd name="connsiteX410" fmla="*/ 6990828 w 7836112"/>
              <a:gd name="connsiteY410" fmla="*/ 1463040 h 3200400"/>
              <a:gd name="connsiteX411" fmla="*/ 7030017 w 7836112"/>
              <a:gd name="connsiteY411" fmla="*/ 1632857 h 3200400"/>
              <a:gd name="connsiteX412" fmla="*/ 7082268 w 7836112"/>
              <a:gd name="connsiteY412" fmla="*/ 1606732 h 3200400"/>
              <a:gd name="connsiteX413" fmla="*/ 7108394 w 7836112"/>
              <a:gd name="connsiteY413" fmla="*/ 1554480 h 3200400"/>
              <a:gd name="connsiteX414" fmla="*/ 7147583 w 7836112"/>
              <a:gd name="connsiteY414" fmla="*/ 1502229 h 3200400"/>
              <a:gd name="connsiteX415" fmla="*/ 7160646 w 7836112"/>
              <a:gd name="connsiteY415" fmla="*/ 1463040 h 3200400"/>
              <a:gd name="connsiteX416" fmla="*/ 7252086 w 7836112"/>
              <a:gd name="connsiteY416" fmla="*/ 1371600 h 3200400"/>
              <a:gd name="connsiteX417" fmla="*/ 7291274 w 7836112"/>
              <a:gd name="connsiteY417" fmla="*/ 1345474 h 3200400"/>
              <a:gd name="connsiteX418" fmla="*/ 7343526 w 7836112"/>
              <a:gd name="connsiteY418" fmla="*/ 1306286 h 3200400"/>
              <a:gd name="connsiteX419" fmla="*/ 7434966 w 7836112"/>
              <a:gd name="connsiteY419" fmla="*/ 1214846 h 3200400"/>
              <a:gd name="connsiteX420" fmla="*/ 7448028 w 7836112"/>
              <a:gd name="connsiteY420" fmla="*/ 1175657 h 3200400"/>
              <a:gd name="connsiteX421" fmla="*/ 7487217 w 7836112"/>
              <a:gd name="connsiteY421" fmla="*/ 1123406 h 3200400"/>
              <a:gd name="connsiteX422" fmla="*/ 7500280 w 7836112"/>
              <a:gd name="connsiteY422" fmla="*/ 1031966 h 3200400"/>
              <a:gd name="connsiteX423" fmla="*/ 7513343 w 7836112"/>
              <a:gd name="connsiteY423" fmla="*/ 966652 h 3200400"/>
              <a:gd name="connsiteX424" fmla="*/ 7500280 w 7836112"/>
              <a:gd name="connsiteY424" fmla="*/ 731520 h 3200400"/>
              <a:gd name="connsiteX425" fmla="*/ 7487217 w 7836112"/>
              <a:gd name="connsiteY425" fmla="*/ 666206 h 3200400"/>
              <a:gd name="connsiteX426" fmla="*/ 7448028 w 7836112"/>
              <a:gd name="connsiteY426" fmla="*/ 692332 h 3200400"/>
              <a:gd name="connsiteX427" fmla="*/ 7434966 w 7836112"/>
              <a:gd name="connsiteY427" fmla="*/ 744583 h 3200400"/>
              <a:gd name="connsiteX428" fmla="*/ 7382714 w 7836112"/>
              <a:gd name="connsiteY428" fmla="*/ 809897 h 3200400"/>
              <a:gd name="connsiteX429" fmla="*/ 7252086 w 7836112"/>
              <a:gd name="connsiteY429" fmla="*/ 822960 h 3200400"/>
              <a:gd name="connsiteX430" fmla="*/ 7199834 w 7836112"/>
              <a:gd name="connsiteY430" fmla="*/ 849086 h 3200400"/>
              <a:gd name="connsiteX431" fmla="*/ 7160646 w 7836112"/>
              <a:gd name="connsiteY431" fmla="*/ 862149 h 3200400"/>
              <a:gd name="connsiteX432" fmla="*/ 7121457 w 7836112"/>
              <a:gd name="connsiteY432" fmla="*/ 888274 h 3200400"/>
              <a:gd name="connsiteX433" fmla="*/ 7108394 w 7836112"/>
              <a:gd name="connsiteY433" fmla="*/ 979714 h 3200400"/>
              <a:gd name="connsiteX434" fmla="*/ 7082268 w 7836112"/>
              <a:gd name="connsiteY434" fmla="*/ 1031966 h 3200400"/>
              <a:gd name="connsiteX435" fmla="*/ 7095331 w 7836112"/>
              <a:gd name="connsiteY435" fmla="*/ 1907177 h 3200400"/>
              <a:gd name="connsiteX436" fmla="*/ 7108394 w 7836112"/>
              <a:gd name="connsiteY436" fmla="*/ 1959429 h 3200400"/>
              <a:gd name="connsiteX437" fmla="*/ 7134520 w 7836112"/>
              <a:gd name="connsiteY437" fmla="*/ 2129246 h 3200400"/>
              <a:gd name="connsiteX438" fmla="*/ 7265148 w 7836112"/>
              <a:gd name="connsiteY438" fmla="*/ 2076994 h 3200400"/>
              <a:gd name="connsiteX439" fmla="*/ 7343526 w 7836112"/>
              <a:gd name="connsiteY439" fmla="*/ 2050869 h 3200400"/>
              <a:gd name="connsiteX440" fmla="*/ 7382714 w 7836112"/>
              <a:gd name="connsiteY440" fmla="*/ 2024743 h 3200400"/>
              <a:gd name="connsiteX441" fmla="*/ 7722348 w 7836112"/>
              <a:gd name="connsiteY441" fmla="*/ 1985554 h 3200400"/>
              <a:gd name="connsiteX442" fmla="*/ 7748474 w 7836112"/>
              <a:gd name="connsiteY442" fmla="*/ 1946366 h 3200400"/>
              <a:gd name="connsiteX443" fmla="*/ 7774600 w 7836112"/>
              <a:gd name="connsiteY443" fmla="*/ 1854926 h 3200400"/>
              <a:gd name="connsiteX444" fmla="*/ 7787663 w 7836112"/>
              <a:gd name="connsiteY444" fmla="*/ 1815737 h 3200400"/>
              <a:gd name="connsiteX445" fmla="*/ 7813788 w 7836112"/>
              <a:gd name="connsiteY445" fmla="*/ 1763486 h 3200400"/>
              <a:gd name="connsiteX446" fmla="*/ 7813788 w 7836112"/>
              <a:gd name="connsiteY446" fmla="*/ 1319349 h 3200400"/>
              <a:gd name="connsiteX447" fmla="*/ 7774600 w 7836112"/>
              <a:gd name="connsiteY447" fmla="*/ 1240972 h 3200400"/>
              <a:gd name="connsiteX448" fmla="*/ 7735411 w 7836112"/>
              <a:gd name="connsiteY448" fmla="*/ 1214846 h 3200400"/>
              <a:gd name="connsiteX449" fmla="*/ 7722348 w 7836112"/>
              <a:gd name="connsiteY449" fmla="*/ 1502229 h 3200400"/>
              <a:gd name="connsiteX450" fmla="*/ 7683160 w 7836112"/>
              <a:gd name="connsiteY450" fmla="*/ 1541417 h 3200400"/>
              <a:gd name="connsiteX451" fmla="*/ 7552531 w 7836112"/>
              <a:gd name="connsiteY451" fmla="*/ 1567543 h 3200400"/>
              <a:gd name="connsiteX452" fmla="*/ 7421903 w 7836112"/>
              <a:gd name="connsiteY452" fmla="*/ 1619794 h 3200400"/>
              <a:gd name="connsiteX453" fmla="*/ 7382714 w 7836112"/>
              <a:gd name="connsiteY453" fmla="*/ 1632857 h 3200400"/>
              <a:gd name="connsiteX454" fmla="*/ 7317400 w 7836112"/>
              <a:gd name="connsiteY454" fmla="*/ 1672046 h 3200400"/>
              <a:gd name="connsiteX455" fmla="*/ 7225960 w 7836112"/>
              <a:gd name="connsiteY455" fmla="*/ 1841863 h 3200400"/>
              <a:gd name="connsiteX456" fmla="*/ 7212897 w 7836112"/>
              <a:gd name="connsiteY456" fmla="*/ 2155372 h 3200400"/>
              <a:gd name="connsiteX457" fmla="*/ 6977766 w 7836112"/>
              <a:gd name="connsiteY457" fmla="*/ 2116183 h 3200400"/>
              <a:gd name="connsiteX458" fmla="*/ 6781823 w 7836112"/>
              <a:gd name="connsiteY458" fmla="*/ 2103120 h 3200400"/>
              <a:gd name="connsiteX459" fmla="*/ 6089491 w 7836112"/>
              <a:gd name="connsiteY459" fmla="*/ 2129246 h 3200400"/>
              <a:gd name="connsiteX460" fmla="*/ 5984988 w 7836112"/>
              <a:gd name="connsiteY460" fmla="*/ 2181497 h 3200400"/>
              <a:gd name="connsiteX461" fmla="*/ 5606166 w 7836112"/>
              <a:gd name="connsiteY461" fmla="*/ 2312126 h 3200400"/>
              <a:gd name="connsiteX462" fmla="*/ 5475537 w 7836112"/>
              <a:gd name="connsiteY462" fmla="*/ 2390503 h 3200400"/>
              <a:gd name="connsiteX463" fmla="*/ 5397160 w 7836112"/>
              <a:gd name="connsiteY463" fmla="*/ 2442754 h 3200400"/>
              <a:gd name="connsiteX464" fmla="*/ 5292657 w 7836112"/>
              <a:gd name="connsiteY464" fmla="*/ 2481943 h 3200400"/>
              <a:gd name="connsiteX465" fmla="*/ 5240406 w 7836112"/>
              <a:gd name="connsiteY465" fmla="*/ 2508069 h 3200400"/>
              <a:gd name="connsiteX466" fmla="*/ 5005274 w 7836112"/>
              <a:gd name="connsiteY466" fmla="*/ 2573383 h 3200400"/>
              <a:gd name="connsiteX467" fmla="*/ 4939960 w 7836112"/>
              <a:gd name="connsiteY467" fmla="*/ 2586446 h 3200400"/>
              <a:gd name="connsiteX468" fmla="*/ 4822394 w 7836112"/>
              <a:gd name="connsiteY468" fmla="*/ 2560320 h 3200400"/>
              <a:gd name="connsiteX469" fmla="*/ 4757080 w 7836112"/>
              <a:gd name="connsiteY469" fmla="*/ 2508069 h 3200400"/>
              <a:gd name="connsiteX470" fmla="*/ 4639514 w 7836112"/>
              <a:gd name="connsiteY470" fmla="*/ 2455817 h 3200400"/>
              <a:gd name="connsiteX471" fmla="*/ 4574200 w 7836112"/>
              <a:gd name="connsiteY471" fmla="*/ 2442754 h 3200400"/>
              <a:gd name="connsiteX472" fmla="*/ 4521948 w 7836112"/>
              <a:gd name="connsiteY472" fmla="*/ 2403566 h 3200400"/>
              <a:gd name="connsiteX473" fmla="*/ 4404383 w 7836112"/>
              <a:gd name="connsiteY473" fmla="*/ 2364377 h 3200400"/>
              <a:gd name="connsiteX474" fmla="*/ 4273754 w 7836112"/>
              <a:gd name="connsiteY474" fmla="*/ 2429692 h 3200400"/>
              <a:gd name="connsiteX475" fmla="*/ 4208440 w 7836112"/>
              <a:gd name="connsiteY475" fmla="*/ 2468880 h 3200400"/>
              <a:gd name="connsiteX476" fmla="*/ 4143126 w 7836112"/>
              <a:gd name="connsiteY476" fmla="*/ 2534194 h 3200400"/>
              <a:gd name="connsiteX477" fmla="*/ 4012497 w 7836112"/>
              <a:gd name="connsiteY477" fmla="*/ 2573383 h 3200400"/>
              <a:gd name="connsiteX478" fmla="*/ 3947183 w 7836112"/>
              <a:gd name="connsiteY478" fmla="*/ 2612572 h 3200400"/>
              <a:gd name="connsiteX479" fmla="*/ 3463857 w 7836112"/>
              <a:gd name="connsiteY479" fmla="*/ 2651760 h 3200400"/>
              <a:gd name="connsiteX480" fmla="*/ 3424668 w 7836112"/>
              <a:gd name="connsiteY480" fmla="*/ 2664823 h 3200400"/>
              <a:gd name="connsiteX481" fmla="*/ 3032783 w 7836112"/>
              <a:gd name="connsiteY481" fmla="*/ 2651760 h 3200400"/>
              <a:gd name="connsiteX482" fmla="*/ 2941343 w 7836112"/>
              <a:gd name="connsiteY482" fmla="*/ 2612572 h 3200400"/>
              <a:gd name="connsiteX483" fmla="*/ 2889091 w 7836112"/>
              <a:gd name="connsiteY483" fmla="*/ 2586446 h 3200400"/>
              <a:gd name="connsiteX484" fmla="*/ 2771526 w 7836112"/>
              <a:gd name="connsiteY484" fmla="*/ 2495006 h 3200400"/>
              <a:gd name="connsiteX485" fmla="*/ 2693148 w 7836112"/>
              <a:gd name="connsiteY485" fmla="*/ 2455817 h 3200400"/>
              <a:gd name="connsiteX486" fmla="*/ 2640897 w 7836112"/>
              <a:gd name="connsiteY486" fmla="*/ 2390503 h 3200400"/>
              <a:gd name="connsiteX487" fmla="*/ 2601708 w 7836112"/>
              <a:gd name="connsiteY487" fmla="*/ 2286000 h 3200400"/>
              <a:gd name="connsiteX488" fmla="*/ 2575583 w 7836112"/>
              <a:gd name="connsiteY488" fmla="*/ 2207623 h 3200400"/>
              <a:gd name="connsiteX489" fmla="*/ 2588646 w 7836112"/>
              <a:gd name="connsiteY489" fmla="*/ 1972492 h 3200400"/>
              <a:gd name="connsiteX490" fmla="*/ 2640897 w 7836112"/>
              <a:gd name="connsiteY490" fmla="*/ 1894114 h 3200400"/>
              <a:gd name="connsiteX491" fmla="*/ 2667023 w 7836112"/>
              <a:gd name="connsiteY491" fmla="*/ 1841863 h 3200400"/>
              <a:gd name="connsiteX492" fmla="*/ 2640897 w 7836112"/>
              <a:gd name="connsiteY492" fmla="*/ 1763486 h 3200400"/>
              <a:gd name="connsiteX493" fmla="*/ 2418828 w 7836112"/>
              <a:gd name="connsiteY493" fmla="*/ 1711234 h 3200400"/>
              <a:gd name="connsiteX494" fmla="*/ 2340451 w 7836112"/>
              <a:gd name="connsiteY494" fmla="*/ 1672046 h 3200400"/>
              <a:gd name="connsiteX495" fmla="*/ 2235948 w 7836112"/>
              <a:gd name="connsiteY495" fmla="*/ 1619794 h 3200400"/>
              <a:gd name="connsiteX496" fmla="*/ 1948566 w 7836112"/>
              <a:gd name="connsiteY496" fmla="*/ 1502229 h 3200400"/>
              <a:gd name="connsiteX497" fmla="*/ 1896314 w 7836112"/>
              <a:gd name="connsiteY497" fmla="*/ 1449977 h 3200400"/>
              <a:gd name="connsiteX498" fmla="*/ 1857126 w 7836112"/>
              <a:gd name="connsiteY498" fmla="*/ 1345474 h 3200400"/>
              <a:gd name="connsiteX499" fmla="*/ 1844063 w 7836112"/>
              <a:gd name="connsiteY499" fmla="*/ 1254034 h 3200400"/>
              <a:gd name="connsiteX500" fmla="*/ 1804874 w 7836112"/>
              <a:gd name="connsiteY500" fmla="*/ 1058092 h 3200400"/>
              <a:gd name="connsiteX501" fmla="*/ 1765686 w 7836112"/>
              <a:gd name="connsiteY501" fmla="*/ 1031966 h 3200400"/>
              <a:gd name="connsiteX502" fmla="*/ 1726497 w 7836112"/>
              <a:gd name="connsiteY502" fmla="*/ 1018903 h 3200400"/>
              <a:gd name="connsiteX503" fmla="*/ 1556680 w 7836112"/>
              <a:gd name="connsiteY503" fmla="*/ 1045029 h 3200400"/>
              <a:gd name="connsiteX504" fmla="*/ 1439114 w 7836112"/>
              <a:gd name="connsiteY504" fmla="*/ 1201783 h 3200400"/>
              <a:gd name="connsiteX505" fmla="*/ 1412988 w 7836112"/>
              <a:gd name="connsiteY505" fmla="*/ 1319349 h 3200400"/>
              <a:gd name="connsiteX506" fmla="*/ 1386863 w 7836112"/>
              <a:gd name="connsiteY506" fmla="*/ 1632857 h 3200400"/>
              <a:gd name="connsiteX507" fmla="*/ 1373800 w 7836112"/>
              <a:gd name="connsiteY507" fmla="*/ 1737360 h 3200400"/>
              <a:gd name="connsiteX508" fmla="*/ 1347674 w 7836112"/>
              <a:gd name="connsiteY508" fmla="*/ 1789612 h 3200400"/>
              <a:gd name="connsiteX509" fmla="*/ 1321548 w 7836112"/>
              <a:gd name="connsiteY509" fmla="*/ 1881052 h 3200400"/>
              <a:gd name="connsiteX510" fmla="*/ 1269297 w 7836112"/>
              <a:gd name="connsiteY510" fmla="*/ 1920240 h 3200400"/>
              <a:gd name="connsiteX511" fmla="*/ 1086417 w 7836112"/>
              <a:gd name="connsiteY511" fmla="*/ 1998617 h 3200400"/>
              <a:gd name="connsiteX512" fmla="*/ 759846 w 7836112"/>
              <a:gd name="connsiteY512" fmla="*/ 1959429 h 3200400"/>
              <a:gd name="connsiteX513" fmla="*/ 707594 w 7836112"/>
              <a:gd name="connsiteY513" fmla="*/ 1920240 h 3200400"/>
              <a:gd name="connsiteX514" fmla="*/ 629217 w 7836112"/>
              <a:gd name="connsiteY514" fmla="*/ 1776549 h 3200400"/>
              <a:gd name="connsiteX515" fmla="*/ 576966 w 7836112"/>
              <a:gd name="connsiteY515" fmla="*/ 1698172 h 3200400"/>
              <a:gd name="connsiteX516" fmla="*/ 537777 w 7836112"/>
              <a:gd name="connsiteY516" fmla="*/ 1567543 h 3200400"/>
              <a:gd name="connsiteX517" fmla="*/ 498588 w 7836112"/>
              <a:gd name="connsiteY517" fmla="*/ 1436914 h 3200400"/>
              <a:gd name="connsiteX518" fmla="*/ 511651 w 7836112"/>
              <a:gd name="connsiteY518" fmla="*/ 1110343 h 3200400"/>
              <a:gd name="connsiteX519" fmla="*/ 590028 w 7836112"/>
              <a:gd name="connsiteY519" fmla="*/ 1031966 h 3200400"/>
              <a:gd name="connsiteX520" fmla="*/ 616154 w 7836112"/>
              <a:gd name="connsiteY520" fmla="*/ 979714 h 3200400"/>
              <a:gd name="connsiteX521" fmla="*/ 642280 w 7836112"/>
              <a:gd name="connsiteY521" fmla="*/ 731520 h 3200400"/>
              <a:gd name="connsiteX522" fmla="*/ 629217 w 7836112"/>
              <a:gd name="connsiteY522" fmla="*/ 444137 h 3200400"/>
              <a:gd name="connsiteX523" fmla="*/ 668406 w 7836112"/>
              <a:gd name="connsiteY523" fmla="*/ 522514 h 3200400"/>
              <a:gd name="connsiteX524" fmla="*/ 720657 w 7836112"/>
              <a:gd name="connsiteY524" fmla="*/ 666206 h 3200400"/>
              <a:gd name="connsiteX525" fmla="*/ 759846 w 7836112"/>
              <a:gd name="connsiteY525" fmla="*/ 705394 h 3200400"/>
              <a:gd name="connsiteX526" fmla="*/ 799034 w 7836112"/>
              <a:gd name="connsiteY526" fmla="*/ 796834 h 3200400"/>
              <a:gd name="connsiteX527" fmla="*/ 825160 w 7836112"/>
              <a:gd name="connsiteY527" fmla="*/ 862149 h 3200400"/>
              <a:gd name="connsiteX528" fmla="*/ 955788 w 7836112"/>
              <a:gd name="connsiteY528" fmla="*/ 1031966 h 3200400"/>
              <a:gd name="connsiteX529" fmla="*/ 1034166 w 7836112"/>
              <a:gd name="connsiteY529" fmla="*/ 1149532 h 3200400"/>
              <a:gd name="connsiteX530" fmla="*/ 1099480 w 7836112"/>
              <a:gd name="connsiteY530" fmla="*/ 1280160 h 3200400"/>
              <a:gd name="connsiteX531" fmla="*/ 1151731 w 7836112"/>
              <a:gd name="connsiteY531" fmla="*/ 1410789 h 3200400"/>
              <a:gd name="connsiteX532" fmla="*/ 1164794 w 7836112"/>
              <a:gd name="connsiteY532" fmla="*/ 1476103 h 3200400"/>
              <a:gd name="connsiteX533" fmla="*/ 1190920 w 7836112"/>
              <a:gd name="connsiteY533" fmla="*/ 1580606 h 3200400"/>
              <a:gd name="connsiteX534" fmla="*/ 1177857 w 7836112"/>
              <a:gd name="connsiteY534" fmla="*/ 1776549 h 3200400"/>
              <a:gd name="connsiteX535" fmla="*/ 1151731 w 7836112"/>
              <a:gd name="connsiteY535" fmla="*/ 1854926 h 3200400"/>
              <a:gd name="connsiteX536" fmla="*/ 1112543 w 7836112"/>
              <a:gd name="connsiteY536" fmla="*/ 1867989 h 3200400"/>
              <a:gd name="connsiteX537" fmla="*/ 1099480 w 7836112"/>
              <a:gd name="connsiteY537" fmla="*/ 1907177 h 3200400"/>
              <a:gd name="connsiteX538" fmla="*/ 1086417 w 7836112"/>
              <a:gd name="connsiteY538" fmla="*/ 2090057 h 3200400"/>
              <a:gd name="connsiteX539" fmla="*/ 942726 w 7836112"/>
              <a:gd name="connsiteY539" fmla="*/ 1998617 h 3200400"/>
              <a:gd name="connsiteX540" fmla="*/ 524714 w 7836112"/>
              <a:gd name="connsiteY540" fmla="*/ 1972492 h 3200400"/>
              <a:gd name="connsiteX541" fmla="*/ 485526 w 7836112"/>
              <a:gd name="connsiteY541" fmla="*/ 1946366 h 3200400"/>
              <a:gd name="connsiteX542" fmla="*/ 420211 w 7836112"/>
              <a:gd name="connsiteY542" fmla="*/ 1907177 h 3200400"/>
              <a:gd name="connsiteX543" fmla="*/ 367960 w 7836112"/>
              <a:gd name="connsiteY543" fmla="*/ 1867989 h 3200400"/>
              <a:gd name="connsiteX544" fmla="*/ 172017 w 7836112"/>
              <a:gd name="connsiteY544" fmla="*/ 1750423 h 3200400"/>
              <a:gd name="connsiteX545" fmla="*/ 28326 w 7836112"/>
              <a:gd name="connsiteY545" fmla="*/ 1619794 h 3200400"/>
              <a:gd name="connsiteX546" fmla="*/ 15263 w 7836112"/>
              <a:gd name="connsiteY546" fmla="*/ 1580606 h 3200400"/>
              <a:gd name="connsiteX547" fmla="*/ 2200 w 7836112"/>
              <a:gd name="connsiteY547" fmla="*/ 1528354 h 3200400"/>
              <a:gd name="connsiteX548" fmla="*/ 28326 w 7836112"/>
              <a:gd name="connsiteY548" fmla="*/ 1606732 h 3200400"/>
              <a:gd name="connsiteX549" fmla="*/ 80577 w 7836112"/>
              <a:gd name="connsiteY549" fmla="*/ 1711234 h 3200400"/>
              <a:gd name="connsiteX550" fmla="*/ 237331 w 7836112"/>
              <a:gd name="connsiteY550" fmla="*/ 1815737 h 3200400"/>
              <a:gd name="connsiteX551" fmla="*/ 315708 w 7836112"/>
              <a:gd name="connsiteY551" fmla="*/ 1828800 h 3200400"/>
              <a:gd name="connsiteX552" fmla="*/ 354897 w 7836112"/>
              <a:gd name="connsiteY552" fmla="*/ 1854926 h 3200400"/>
              <a:gd name="connsiteX553" fmla="*/ 524714 w 7836112"/>
              <a:gd name="connsiteY553" fmla="*/ 1894114 h 3200400"/>
              <a:gd name="connsiteX554" fmla="*/ 563903 w 7836112"/>
              <a:gd name="connsiteY554" fmla="*/ 1933303 h 3200400"/>
              <a:gd name="connsiteX555" fmla="*/ 603091 w 7836112"/>
              <a:gd name="connsiteY555" fmla="*/ 1946366 h 3200400"/>
              <a:gd name="connsiteX556" fmla="*/ 642280 w 7836112"/>
              <a:gd name="connsiteY556" fmla="*/ 1972492 h 3200400"/>
              <a:gd name="connsiteX557" fmla="*/ 668406 w 7836112"/>
              <a:gd name="connsiteY557" fmla="*/ 2024743 h 3200400"/>
              <a:gd name="connsiteX558" fmla="*/ 694531 w 7836112"/>
              <a:gd name="connsiteY558" fmla="*/ 2103120 h 3200400"/>
              <a:gd name="connsiteX559" fmla="*/ 720657 w 7836112"/>
              <a:gd name="connsiteY559" fmla="*/ 2194560 h 3200400"/>
              <a:gd name="connsiteX560" fmla="*/ 733720 w 7836112"/>
              <a:gd name="connsiteY560" fmla="*/ 2299063 h 3200400"/>
              <a:gd name="connsiteX561" fmla="*/ 799034 w 7836112"/>
              <a:gd name="connsiteY561" fmla="*/ 2599509 h 3200400"/>
              <a:gd name="connsiteX562" fmla="*/ 877411 w 7836112"/>
              <a:gd name="connsiteY562" fmla="*/ 2651760 h 3200400"/>
              <a:gd name="connsiteX563" fmla="*/ 1021103 w 7836112"/>
              <a:gd name="connsiteY563" fmla="*/ 2690949 h 3200400"/>
              <a:gd name="connsiteX564" fmla="*/ 1151731 w 7836112"/>
              <a:gd name="connsiteY564" fmla="*/ 2743200 h 3200400"/>
              <a:gd name="connsiteX565" fmla="*/ 1256234 w 7836112"/>
              <a:gd name="connsiteY565" fmla="*/ 2704012 h 3200400"/>
              <a:gd name="connsiteX566" fmla="*/ 1269297 w 7836112"/>
              <a:gd name="connsiteY566" fmla="*/ 2625634 h 3200400"/>
              <a:gd name="connsiteX567" fmla="*/ 1269297 w 7836112"/>
              <a:gd name="connsiteY567" fmla="*/ 2207623 h 3200400"/>
              <a:gd name="connsiteX568" fmla="*/ 1399926 w 7836112"/>
              <a:gd name="connsiteY568" fmla="*/ 2142309 h 3200400"/>
              <a:gd name="connsiteX569" fmla="*/ 1491366 w 7836112"/>
              <a:gd name="connsiteY569" fmla="*/ 2155372 h 3200400"/>
              <a:gd name="connsiteX570" fmla="*/ 1635057 w 7836112"/>
              <a:gd name="connsiteY570" fmla="*/ 2286000 h 3200400"/>
              <a:gd name="connsiteX571" fmla="*/ 1713434 w 7836112"/>
              <a:gd name="connsiteY571" fmla="*/ 2756263 h 3200400"/>
              <a:gd name="connsiteX572" fmla="*/ 1739560 w 7836112"/>
              <a:gd name="connsiteY572" fmla="*/ 2808514 h 3200400"/>
              <a:gd name="connsiteX573" fmla="*/ 1831000 w 7836112"/>
              <a:gd name="connsiteY573" fmla="*/ 2847703 h 3200400"/>
              <a:gd name="connsiteX574" fmla="*/ 2053068 w 7836112"/>
              <a:gd name="connsiteY574" fmla="*/ 2952206 h 3200400"/>
              <a:gd name="connsiteX575" fmla="*/ 2379640 w 7836112"/>
              <a:gd name="connsiteY575" fmla="*/ 2926080 h 3200400"/>
              <a:gd name="connsiteX576" fmla="*/ 2353514 w 7836112"/>
              <a:gd name="connsiteY576" fmla="*/ 2782389 h 3200400"/>
              <a:gd name="connsiteX577" fmla="*/ 2275137 w 7836112"/>
              <a:gd name="connsiteY577" fmla="*/ 2638697 h 3200400"/>
              <a:gd name="connsiteX578" fmla="*/ 2379640 w 7836112"/>
              <a:gd name="connsiteY578" fmla="*/ 2599509 h 3200400"/>
              <a:gd name="connsiteX579" fmla="*/ 2510268 w 7836112"/>
              <a:gd name="connsiteY579" fmla="*/ 2730137 h 3200400"/>
              <a:gd name="connsiteX580" fmla="*/ 2523331 w 7836112"/>
              <a:gd name="connsiteY580" fmla="*/ 2782389 h 3200400"/>
              <a:gd name="connsiteX581" fmla="*/ 2562520 w 7836112"/>
              <a:gd name="connsiteY581" fmla="*/ 2965269 h 3200400"/>
              <a:gd name="connsiteX582" fmla="*/ 2784588 w 7836112"/>
              <a:gd name="connsiteY582" fmla="*/ 2978332 h 3200400"/>
              <a:gd name="connsiteX583" fmla="*/ 3137286 w 7836112"/>
              <a:gd name="connsiteY583" fmla="*/ 2991394 h 3200400"/>
              <a:gd name="connsiteX584" fmla="*/ 3202600 w 7836112"/>
              <a:gd name="connsiteY584" fmla="*/ 2978332 h 3200400"/>
              <a:gd name="connsiteX585" fmla="*/ 3267914 w 7836112"/>
              <a:gd name="connsiteY585" fmla="*/ 2939143 h 3200400"/>
              <a:gd name="connsiteX586" fmla="*/ 3529171 w 7836112"/>
              <a:gd name="connsiteY586" fmla="*/ 2952206 h 3200400"/>
              <a:gd name="connsiteX587" fmla="*/ 3803491 w 7836112"/>
              <a:gd name="connsiteY587" fmla="*/ 3017520 h 3200400"/>
              <a:gd name="connsiteX588" fmla="*/ 4221503 w 7836112"/>
              <a:gd name="connsiteY588" fmla="*/ 2978332 h 3200400"/>
              <a:gd name="connsiteX589" fmla="*/ 4273754 w 7836112"/>
              <a:gd name="connsiteY589" fmla="*/ 2899954 h 3200400"/>
              <a:gd name="connsiteX590" fmla="*/ 4247628 w 7836112"/>
              <a:gd name="connsiteY590" fmla="*/ 2690949 h 3200400"/>
              <a:gd name="connsiteX591" fmla="*/ 4665640 w 7836112"/>
              <a:gd name="connsiteY591" fmla="*/ 2677886 h 3200400"/>
              <a:gd name="connsiteX592" fmla="*/ 4691766 w 7836112"/>
              <a:gd name="connsiteY592" fmla="*/ 2625634 h 3200400"/>
              <a:gd name="connsiteX593" fmla="*/ 4757080 w 7836112"/>
              <a:gd name="connsiteY593" fmla="*/ 2586446 h 3200400"/>
              <a:gd name="connsiteX594" fmla="*/ 4861583 w 7836112"/>
              <a:gd name="connsiteY594" fmla="*/ 2573383 h 3200400"/>
              <a:gd name="connsiteX595" fmla="*/ 5083651 w 7836112"/>
              <a:gd name="connsiteY595" fmla="*/ 2560320 h 3200400"/>
              <a:gd name="connsiteX596" fmla="*/ 5135903 w 7836112"/>
              <a:gd name="connsiteY596" fmla="*/ 2377440 h 3200400"/>
              <a:gd name="connsiteX597" fmla="*/ 5083651 w 7836112"/>
              <a:gd name="connsiteY597" fmla="*/ 1867989 h 3200400"/>
              <a:gd name="connsiteX598" fmla="*/ 5018337 w 7836112"/>
              <a:gd name="connsiteY598" fmla="*/ 1841863 h 3200400"/>
              <a:gd name="connsiteX599" fmla="*/ 5044463 w 7836112"/>
              <a:gd name="connsiteY599" fmla="*/ 1985554 h 3200400"/>
              <a:gd name="connsiteX600" fmla="*/ 5201217 w 7836112"/>
              <a:gd name="connsiteY600" fmla="*/ 2037806 h 3200400"/>
              <a:gd name="connsiteX601" fmla="*/ 5292657 w 7836112"/>
              <a:gd name="connsiteY601" fmla="*/ 2076994 h 3200400"/>
              <a:gd name="connsiteX602" fmla="*/ 5344908 w 7836112"/>
              <a:gd name="connsiteY602" fmla="*/ 2155372 h 3200400"/>
              <a:gd name="connsiteX603" fmla="*/ 5971926 w 7836112"/>
              <a:gd name="connsiteY603" fmla="*/ 2207623 h 3200400"/>
              <a:gd name="connsiteX604" fmla="*/ 6115617 w 7836112"/>
              <a:gd name="connsiteY604" fmla="*/ 2155372 h 3200400"/>
              <a:gd name="connsiteX605" fmla="*/ 6207057 w 7836112"/>
              <a:gd name="connsiteY605" fmla="*/ 2090057 h 3200400"/>
              <a:gd name="connsiteX606" fmla="*/ 6324623 w 7836112"/>
              <a:gd name="connsiteY606" fmla="*/ 2076994 h 3200400"/>
              <a:gd name="connsiteX607" fmla="*/ 6481377 w 7836112"/>
              <a:gd name="connsiteY607" fmla="*/ 2103120 h 3200400"/>
              <a:gd name="connsiteX608" fmla="*/ 6546691 w 7836112"/>
              <a:gd name="connsiteY608" fmla="*/ 2129246 h 3200400"/>
              <a:gd name="connsiteX609" fmla="*/ 6716508 w 7836112"/>
              <a:gd name="connsiteY609" fmla="*/ 2076994 h 3200400"/>
              <a:gd name="connsiteX610" fmla="*/ 6847137 w 7836112"/>
              <a:gd name="connsiteY610" fmla="*/ 1933303 h 3200400"/>
              <a:gd name="connsiteX611" fmla="*/ 6807948 w 7836112"/>
              <a:gd name="connsiteY611" fmla="*/ 1737360 h 3200400"/>
              <a:gd name="connsiteX612" fmla="*/ 7252086 w 7836112"/>
              <a:gd name="connsiteY612" fmla="*/ 1815737 h 3200400"/>
              <a:gd name="connsiteX613" fmla="*/ 7304337 w 7836112"/>
              <a:gd name="connsiteY613" fmla="*/ 1854926 h 3200400"/>
              <a:gd name="connsiteX614" fmla="*/ 7343526 w 7836112"/>
              <a:gd name="connsiteY614" fmla="*/ 2050869 h 3200400"/>
              <a:gd name="connsiteX615" fmla="*/ 7369651 w 7836112"/>
              <a:gd name="connsiteY615" fmla="*/ 2116183 h 3200400"/>
              <a:gd name="connsiteX616" fmla="*/ 7343526 w 7836112"/>
              <a:gd name="connsiteY616" fmla="*/ 2259874 h 3200400"/>
              <a:gd name="connsiteX617" fmla="*/ 7212897 w 7836112"/>
              <a:gd name="connsiteY617" fmla="*/ 2364377 h 3200400"/>
              <a:gd name="connsiteX618" fmla="*/ 7239023 w 7836112"/>
              <a:gd name="connsiteY618" fmla="*/ 2534194 h 3200400"/>
              <a:gd name="connsiteX619" fmla="*/ 7304337 w 7836112"/>
              <a:gd name="connsiteY619" fmla="*/ 2547257 h 3200400"/>
              <a:gd name="connsiteX620" fmla="*/ 6964703 w 7836112"/>
              <a:gd name="connsiteY620" fmla="*/ 2651760 h 3200400"/>
              <a:gd name="connsiteX621" fmla="*/ 6781823 w 7836112"/>
              <a:gd name="connsiteY621" fmla="*/ 2690949 h 3200400"/>
              <a:gd name="connsiteX622" fmla="*/ 6533628 w 7836112"/>
              <a:gd name="connsiteY622" fmla="*/ 2756263 h 3200400"/>
              <a:gd name="connsiteX623" fmla="*/ 6272371 w 7836112"/>
              <a:gd name="connsiteY623" fmla="*/ 2782389 h 3200400"/>
              <a:gd name="connsiteX624" fmla="*/ 6050303 w 7836112"/>
              <a:gd name="connsiteY624" fmla="*/ 2847703 h 3200400"/>
              <a:gd name="connsiteX625" fmla="*/ 5762920 w 7836112"/>
              <a:gd name="connsiteY625" fmla="*/ 2952206 h 3200400"/>
              <a:gd name="connsiteX626" fmla="*/ 5357971 w 7836112"/>
              <a:gd name="connsiteY626" fmla="*/ 2939143 h 3200400"/>
              <a:gd name="connsiteX627" fmla="*/ 5331846 w 7836112"/>
              <a:gd name="connsiteY627" fmla="*/ 2899954 h 3200400"/>
              <a:gd name="connsiteX628" fmla="*/ 5266531 w 7836112"/>
              <a:gd name="connsiteY628" fmla="*/ 2886892 h 3200400"/>
              <a:gd name="connsiteX629" fmla="*/ 5096714 w 7836112"/>
              <a:gd name="connsiteY629" fmla="*/ 2913017 h 3200400"/>
              <a:gd name="connsiteX630" fmla="*/ 5005274 w 7836112"/>
              <a:gd name="connsiteY630" fmla="*/ 2939143 h 3200400"/>
              <a:gd name="connsiteX631" fmla="*/ 4561137 w 7836112"/>
              <a:gd name="connsiteY631" fmla="*/ 2952206 h 3200400"/>
              <a:gd name="connsiteX632" fmla="*/ 4247628 w 7836112"/>
              <a:gd name="connsiteY632" fmla="*/ 2847703 h 3200400"/>
              <a:gd name="connsiteX633" fmla="*/ 4025560 w 7836112"/>
              <a:gd name="connsiteY633" fmla="*/ 2769326 h 3200400"/>
              <a:gd name="connsiteX634" fmla="*/ 3071971 w 7836112"/>
              <a:gd name="connsiteY634" fmla="*/ 2743200 h 3200400"/>
              <a:gd name="connsiteX635" fmla="*/ 2980531 w 7836112"/>
              <a:gd name="connsiteY635" fmla="*/ 2690949 h 3200400"/>
              <a:gd name="connsiteX636" fmla="*/ 2902154 w 7836112"/>
              <a:gd name="connsiteY636" fmla="*/ 2599509 h 3200400"/>
              <a:gd name="connsiteX637" fmla="*/ 2836840 w 7836112"/>
              <a:gd name="connsiteY637" fmla="*/ 2534194 h 3200400"/>
              <a:gd name="connsiteX638" fmla="*/ 2627834 w 7836112"/>
              <a:gd name="connsiteY638" fmla="*/ 2364377 h 3200400"/>
              <a:gd name="connsiteX639" fmla="*/ 2640897 w 7836112"/>
              <a:gd name="connsiteY639" fmla="*/ 2090057 h 3200400"/>
              <a:gd name="connsiteX640" fmla="*/ 2575583 w 7836112"/>
              <a:gd name="connsiteY640" fmla="*/ 1867989 h 3200400"/>
              <a:gd name="connsiteX641" fmla="*/ 2353514 w 7836112"/>
              <a:gd name="connsiteY641" fmla="*/ 1567543 h 3200400"/>
              <a:gd name="connsiteX642" fmla="*/ 2262074 w 7836112"/>
              <a:gd name="connsiteY642" fmla="*/ 1502229 h 3200400"/>
              <a:gd name="connsiteX643" fmla="*/ 2144508 w 7836112"/>
              <a:gd name="connsiteY643" fmla="*/ 1397726 h 3200400"/>
              <a:gd name="connsiteX644" fmla="*/ 2105320 w 7836112"/>
              <a:gd name="connsiteY644" fmla="*/ 1371600 h 3200400"/>
              <a:gd name="connsiteX645" fmla="*/ 1987754 w 7836112"/>
              <a:gd name="connsiteY645" fmla="*/ 1227909 h 3200400"/>
              <a:gd name="connsiteX646" fmla="*/ 1922440 w 7836112"/>
              <a:gd name="connsiteY646" fmla="*/ 1162594 h 3200400"/>
              <a:gd name="connsiteX647" fmla="*/ 1870188 w 7836112"/>
              <a:gd name="connsiteY647" fmla="*/ 1058092 h 3200400"/>
              <a:gd name="connsiteX648" fmla="*/ 1791811 w 7836112"/>
              <a:gd name="connsiteY648" fmla="*/ 809897 h 3200400"/>
              <a:gd name="connsiteX649" fmla="*/ 1530554 w 7836112"/>
              <a:gd name="connsiteY649" fmla="*/ 679269 h 3200400"/>
              <a:gd name="connsiteX650" fmla="*/ 1360737 w 7836112"/>
              <a:gd name="connsiteY650" fmla="*/ 640080 h 3200400"/>
              <a:gd name="connsiteX651" fmla="*/ 1047228 w 7836112"/>
              <a:gd name="connsiteY651" fmla="*/ 666206 h 3200400"/>
              <a:gd name="connsiteX652" fmla="*/ 1021103 w 7836112"/>
              <a:gd name="connsiteY652" fmla="*/ 731520 h 3200400"/>
              <a:gd name="connsiteX653" fmla="*/ 1086417 w 7836112"/>
              <a:gd name="connsiteY653" fmla="*/ 953589 h 3200400"/>
              <a:gd name="connsiteX654" fmla="*/ 1256234 w 7836112"/>
              <a:gd name="connsiteY654" fmla="*/ 1123406 h 3200400"/>
              <a:gd name="connsiteX655" fmla="*/ 1282360 w 7836112"/>
              <a:gd name="connsiteY655" fmla="*/ 1175657 h 3200400"/>
              <a:gd name="connsiteX656" fmla="*/ 1021103 w 7836112"/>
              <a:gd name="connsiteY656" fmla="*/ 1319349 h 3200400"/>
              <a:gd name="connsiteX657" fmla="*/ 955788 w 7836112"/>
              <a:gd name="connsiteY657" fmla="*/ 1489166 h 3200400"/>
              <a:gd name="connsiteX658" fmla="*/ 968851 w 7836112"/>
              <a:gd name="connsiteY658" fmla="*/ 1567543 h 3200400"/>
              <a:gd name="connsiteX659" fmla="*/ 1034166 w 7836112"/>
              <a:gd name="connsiteY659" fmla="*/ 1580606 h 3200400"/>
              <a:gd name="connsiteX660" fmla="*/ 1060291 w 7836112"/>
              <a:gd name="connsiteY660" fmla="*/ 1541417 h 3200400"/>
              <a:gd name="connsiteX661" fmla="*/ 1008040 w 7836112"/>
              <a:gd name="connsiteY661" fmla="*/ 1463040 h 3200400"/>
              <a:gd name="connsiteX662" fmla="*/ 1008040 w 7836112"/>
              <a:gd name="connsiteY662" fmla="*/ 1449977 h 3200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</a:cxnLst>
            <a:rect l="l" t="t" r="r" b="b"/>
            <a:pathLst>
              <a:path w="7836112" h="3200400">
                <a:moveTo>
                  <a:pt x="1399926" y="2481943"/>
                </a:moveTo>
                <a:cubicBezTo>
                  <a:pt x="1439114" y="2477589"/>
                  <a:pt x="1478598" y="2475362"/>
                  <a:pt x="1517491" y="2468880"/>
                </a:cubicBezTo>
                <a:cubicBezTo>
                  <a:pt x="1555228" y="2462590"/>
                  <a:pt x="1572542" y="2443688"/>
                  <a:pt x="1608931" y="2429692"/>
                </a:cubicBezTo>
                <a:cubicBezTo>
                  <a:pt x="1647486" y="2414863"/>
                  <a:pt x="1687308" y="2403566"/>
                  <a:pt x="1726497" y="2390503"/>
                </a:cubicBezTo>
                <a:cubicBezTo>
                  <a:pt x="1852657" y="2348449"/>
                  <a:pt x="1656501" y="2415888"/>
                  <a:pt x="1817937" y="2351314"/>
                </a:cubicBezTo>
                <a:cubicBezTo>
                  <a:pt x="1843506" y="2341086"/>
                  <a:pt x="1896314" y="2325189"/>
                  <a:pt x="1896314" y="2325189"/>
                </a:cubicBezTo>
                <a:cubicBezTo>
                  <a:pt x="1909377" y="2312126"/>
                  <a:pt x="1919463" y="2295166"/>
                  <a:pt x="1935503" y="2286000"/>
                </a:cubicBezTo>
                <a:cubicBezTo>
                  <a:pt x="1986413" y="2256908"/>
                  <a:pt x="2098463" y="2283002"/>
                  <a:pt x="2131446" y="2286000"/>
                </a:cubicBezTo>
                <a:cubicBezTo>
                  <a:pt x="2135800" y="2299063"/>
                  <a:pt x="2136870" y="2313732"/>
                  <a:pt x="2144508" y="2325189"/>
                </a:cubicBezTo>
                <a:cubicBezTo>
                  <a:pt x="2154755" y="2340560"/>
                  <a:pt x="2171870" y="2350185"/>
                  <a:pt x="2183697" y="2364377"/>
                </a:cubicBezTo>
                <a:cubicBezTo>
                  <a:pt x="2193748" y="2376438"/>
                  <a:pt x="2199772" y="2391505"/>
                  <a:pt x="2209823" y="2403566"/>
                </a:cubicBezTo>
                <a:cubicBezTo>
                  <a:pt x="2221649" y="2417758"/>
                  <a:pt x="2237669" y="2428172"/>
                  <a:pt x="2249011" y="2442754"/>
                </a:cubicBezTo>
                <a:cubicBezTo>
                  <a:pt x="2266337" y="2465030"/>
                  <a:pt x="2305637" y="2540979"/>
                  <a:pt x="2340451" y="2560320"/>
                </a:cubicBezTo>
                <a:cubicBezTo>
                  <a:pt x="2340453" y="2560321"/>
                  <a:pt x="2438422" y="2592977"/>
                  <a:pt x="2458017" y="2599509"/>
                </a:cubicBezTo>
                <a:lnTo>
                  <a:pt x="2693148" y="2677886"/>
                </a:lnTo>
                <a:lnTo>
                  <a:pt x="2849903" y="2730137"/>
                </a:lnTo>
                <a:cubicBezTo>
                  <a:pt x="2849905" y="2730138"/>
                  <a:pt x="2928279" y="2756263"/>
                  <a:pt x="2928280" y="2756263"/>
                </a:cubicBezTo>
                <a:lnTo>
                  <a:pt x="3555297" y="2769326"/>
                </a:lnTo>
                <a:lnTo>
                  <a:pt x="4156188" y="2756263"/>
                </a:lnTo>
                <a:cubicBezTo>
                  <a:pt x="4183346" y="2755177"/>
                  <a:pt x="4270881" y="2720261"/>
                  <a:pt x="4286817" y="2717074"/>
                </a:cubicBezTo>
                <a:cubicBezTo>
                  <a:pt x="4308588" y="2712720"/>
                  <a:pt x="4330711" y="2709854"/>
                  <a:pt x="4352131" y="2704012"/>
                </a:cubicBezTo>
                <a:cubicBezTo>
                  <a:pt x="4378700" y="2696766"/>
                  <a:pt x="4403791" y="2684565"/>
                  <a:pt x="4430508" y="2677886"/>
                </a:cubicBezTo>
                <a:lnTo>
                  <a:pt x="4482760" y="2664823"/>
                </a:lnTo>
                <a:cubicBezTo>
                  <a:pt x="4618310" y="2574454"/>
                  <a:pt x="4408479" y="2712004"/>
                  <a:pt x="4574200" y="2612572"/>
                </a:cubicBezTo>
                <a:cubicBezTo>
                  <a:pt x="4731851" y="2517982"/>
                  <a:pt x="4585378" y="2593920"/>
                  <a:pt x="4704828" y="2534194"/>
                </a:cubicBezTo>
                <a:cubicBezTo>
                  <a:pt x="4709182" y="2516777"/>
                  <a:pt x="4706676" y="2495962"/>
                  <a:pt x="4717891" y="2481943"/>
                </a:cubicBezTo>
                <a:cubicBezTo>
                  <a:pt x="4726493" y="2471191"/>
                  <a:pt x="4746328" y="2477482"/>
                  <a:pt x="4757080" y="2468880"/>
                </a:cubicBezTo>
                <a:cubicBezTo>
                  <a:pt x="4769339" y="2459073"/>
                  <a:pt x="4774497" y="2442755"/>
                  <a:pt x="4783206" y="2429692"/>
                </a:cubicBezTo>
                <a:cubicBezTo>
                  <a:pt x="4787560" y="2416629"/>
                  <a:pt x="4790110" y="2402819"/>
                  <a:pt x="4796268" y="2390503"/>
                </a:cubicBezTo>
                <a:cubicBezTo>
                  <a:pt x="4803289" y="2376461"/>
                  <a:pt x="4816881" y="2366014"/>
                  <a:pt x="4822394" y="2351314"/>
                </a:cubicBezTo>
                <a:cubicBezTo>
                  <a:pt x="4830190" y="2330525"/>
                  <a:pt x="4829615" y="2307420"/>
                  <a:pt x="4835457" y="2286000"/>
                </a:cubicBezTo>
                <a:cubicBezTo>
                  <a:pt x="4842703" y="2259431"/>
                  <a:pt x="4852874" y="2233749"/>
                  <a:pt x="4861583" y="2207623"/>
                </a:cubicBezTo>
                <a:cubicBezTo>
                  <a:pt x="4875278" y="2166537"/>
                  <a:pt x="4871899" y="2157203"/>
                  <a:pt x="4913834" y="2129246"/>
                </a:cubicBezTo>
                <a:cubicBezTo>
                  <a:pt x="4925291" y="2121608"/>
                  <a:pt x="4939960" y="2120537"/>
                  <a:pt x="4953023" y="2116183"/>
                </a:cubicBezTo>
                <a:cubicBezTo>
                  <a:pt x="4974794" y="2120537"/>
                  <a:pt x="5000811" y="2115615"/>
                  <a:pt x="5018337" y="2129246"/>
                </a:cubicBezTo>
                <a:cubicBezTo>
                  <a:pt x="5043122" y="2148523"/>
                  <a:pt x="5053171" y="2181497"/>
                  <a:pt x="5070588" y="2207623"/>
                </a:cubicBezTo>
                <a:cubicBezTo>
                  <a:pt x="5104352" y="2258269"/>
                  <a:pt x="5091749" y="2231918"/>
                  <a:pt x="5109777" y="2286000"/>
                </a:cubicBezTo>
                <a:cubicBezTo>
                  <a:pt x="5114131" y="2338251"/>
                  <a:pt x="5102186" y="2394561"/>
                  <a:pt x="5122840" y="2442754"/>
                </a:cubicBezTo>
                <a:cubicBezTo>
                  <a:pt x="5132077" y="2464307"/>
                  <a:pt x="5166199" y="2460647"/>
                  <a:pt x="5188154" y="2468880"/>
                </a:cubicBezTo>
                <a:cubicBezTo>
                  <a:pt x="5238931" y="2487921"/>
                  <a:pt x="5291927" y="2497473"/>
                  <a:pt x="5344908" y="2508069"/>
                </a:cubicBezTo>
                <a:cubicBezTo>
                  <a:pt x="5377390" y="2529723"/>
                  <a:pt x="5398470" y="2546116"/>
                  <a:pt x="5436348" y="2560320"/>
                </a:cubicBezTo>
                <a:cubicBezTo>
                  <a:pt x="5453158" y="2566624"/>
                  <a:pt x="5471183" y="2569029"/>
                  <a:pt x="5488600" y="2573383"/>
                </a:cubicBezTo>
                <a:cubicBezTo>
                  <a:pt x="5627937" y="2569029"/>
                  <a:pt x="5767421" y="2568053"/>
                  <a:pt x="5906611" y="2560320"/>
                </a:cubicBezTo>
                <a:cubicBezTo>
                  <a:pt x="5924537" y="2559324"/>
                  <a:pt x="5941337" y="2551152"/>
                  <a:pt x="5958863" y="2547257"/>
                </a:cubicBezTo>
                <a:cubicBezTo>
                  <a:pt x="5980537" y="2542441"/>
                  <a:pt x="6002406" y="2538548"/>
                  <a:pt x="6024177" y="2534194"/>
                </a:cubicBezTo>
                <a:cubicBezTo>
                  <a:pt x="6057809" y="2507288"/>
                  <a:pt x="6114758" y="2465672"/>
                  <a:pt x="6141743" y="2429692"/>
                </a:cubicBezTo>
                <a:cubicBezTo>
                  <a:pt x="6244904" y="2292144"/>
                  <a:pt x="6088854" y="2456452"/>
                  <a:pt x="6207057" y="2338252"/>
                </a:cubicBezTo>
                <a:cubicBezTo>
                  <a:pt x="6211411" y="2320835"/>
                  <a:pt x="6213048" y="2302502"/>
                  <a:pt x="6220120" y="2286000"/>
                </a:cubicBezTo>
                <a:cubicBezTo>
                  <a:pt x="6226304" y="2271570"/>
                  <a:pt x="6241281" y="2261706"/>
                  <a:pt x="6246246" y="2246812"/>
                </a:cubicBezTo>
                <a:cubicBezTo>
                  <a:pt x="6258941" y="2208727"/>
                  <a:pt x="6263176" y="2168323"/>
                  <a:pt x="6272371" y="2129246"/>
                </a:cubicBezTo>
                <a:cubicBezTo>
                  <a:pt x="6280595" y="2094294"/>
                  <a:pt x="6291455" y="2059952"/>
                  <a:pt x="6298497" y="2024743"/>
                </a:cubicBezTo>
                <a:cubicBezTo>
                  <a:pt x="6302851" y="2002972"/>
                  <a:pt x="6303764" y="1980218"/>
                  <a:pt x="6311560" y="1959429"/>
                </a:cubicBezTo>
                <a:cubicBezTo>
                  <a:pt x="6316335" y="1946695"/>
                  <a:pt x="6374621" y="1870994"/>
                  <a:pt x="6376874" y="1867989"/>
                </a:cubicBezTo>
                <a:cubicBezTo>
                  <a:pt x="6382697" y="1833052"/>
                  <a:pt x="6393872" y="1760809"/>
                  <a:pt x="6403000" y="1724297"/>
                </a:cubicBezTo>
                <a:cubicBezTo>
                  <a:pt x="6406340" y="1710939"/>
                  <a:pt x="6412440" y="1698393"/>
                  <a:pt x="6416063" y="1685109"/>
                </a:cubicBezTo>
                <a:cubicBezTo>
                  <a:pt x="6425510" y="1650468"/>
                  <a:pt x="6433480" y="1615440"/>
                  <a:pt x="6442188" y="1580606"/>
                </a:cubicBezTo>
                <a:cubicBezTo>
                  <a:pt x="6433480" y="1384663"/>
                  <a:pt x="6432021" y="1188263"/>
                  <a:pt x="6416063" y="992777"/>
                </a:cubicBezTo>
                <a:cubicBezTo>
                  <a:pt x="6414479" y="973369"/>
                  <a:pt x="6403706" y="954295"/>
                  <a:pt x="6389937" y="940526"/>
                </a:cubicBezTo>
                <a:cubicBezTo>
                  <a:pt x="6376168" y="926757"/>
                  <a:pt x="6355103" y="923109"/>
                  <a:pt x="6337686" y="914400"/>
                </a:cubicBezTo>
                <a:cubicBezTo>
                  <a:pt x="6333332" y="901337"/>
                  <a:pt x="6331455" y="887167"/>
                  <a:pt x="6324623" y="875212"/>
                </a:cubicBezTo>
                <a:cubicBezTo>
                  <a:pt x="6313821" y="856309"/>
                  <a:pt x="6293520" y="843174"/>
                  <a:pt x="6285434" y="822960"/>
                </a:cubicBezTo>
                <a:cubicBezTo>
                  <a:pt x="6275597" y="798368"/>
                  <a:pt x="6277565" y="770555"/>
                  <a:pt x="6272371" y="744583"/>
                </a:cubicBezTo>
                <a:cubicBezTo>
                  <a:pt x="6268850" y="726979"/>
                  <a:pt x="6262829" y="709936"/>
                  <a:pt x="6259308" y="692332"/>
                </a:cubicBezTo>
                <a:cubicBezTo>
                  <a:pt x="6254114" y="666360"/>
                  <a:pt x="6254622" y="639081"/>
                  <a:pt x="6246246" y="613954"/>
                </a:cubicBezTo>
                <a:cubicBezTo>
                  <a:pt x="6239362" y="593300"/>
                  <a:pt x="6196521" y="545970"/>
                  <a:pt x="6180931" y="535577"/>
                </a:cubicBezTo>
                <a:cubicBezTo>
                  <a:pt x="6169474" y="527939"/>
                  <a:pt x="6154806" y="526868"/>
                  <a:pt x="6141743" y="522514"/>
                </a:cubicBezTo>
                <a:cubicBezTo>
                  <a:pt x="6128680" y="531223"/>
                  <a:pt x="6112362" y="536381"/>
                  <a:pt x="6102554" y="548640"/>
                </a:cubicBezTo>
                <a:cubicBezTo>
                  <a:pt x="6095740" y="557158"/>
                  <a:pt x="6077281" y="636666"/>
                  <a:pt x="6076428" y="640080"/>
                </a:cubicBezTo>
                <a:cubicBezTo>
                  <a:pt x="6089491" y="705394"/>
                  <a:pt x="6097790" y="771845"/>
                  <a:pt x="6115617" y="836023"/>
                </a:cubicBezTo>
                <a:cubicBezTo>
                  <a:pt x="6121289" y="856442"/>
                  <a:pt x="6166767" y="904283"/>
                  <a:pt x="6180931" y="914400"/>
                </a:cubicBezTo>
                <a:cubicBezTo>
                  <a:pt x="6196777" y="925719"/>
                  <a:pt x="6217337" y="929207"/>
                  <a:pt x="6233183" y="940526"/>
                </a:cubicBezTo>
                <a:cubicBezTo>
                  <a:pt x="6248215" y="951263"/>
                  <a:pt x="6258179" y="967888"/>
                  <a:pt x="6272371" y="979714"/>
                </a:cubicBezTo>
                <a:cubicBezTo>
                  <a:pt x="6325031" y="1023597"/>
                  <a:pt x="6311479" y="988316"/>
                  <a:pt x="6363811" y="1058092"/>
                </a:cubicBezTo>
                <a:cubicBezTo>
                  <a:pt x="6375495" y="1073670"/>
                  <a:pt x="6380276" y="1093436"/>
                  <a:pt x="6389937" y="1110343"/>
                </a:cubicBezTo>
                <a:cubicBezTo>
                  <a:pt x="6397726" y="1123974"/>
                  <a:pt x="6407354" y="1136469"/>
                  <a:pt x="6416063" y="1149532"/>
                </a:cubicBezTo>
                <a:cubicBezTo>
                  <a:pt x="6420417" y="1171303"/>
                  <a:pt x="6425154" y="1193002"/>
                  <a:pt x="6429126" y="1214846"/>
                </a:cubicBezTo>
                <a:cubicBezTo>
                  <a:pt x="6433864" y="1240905"/>
                  <a:pt x="6430343" y="1269533"/>
                  <a:pt x="6442188" y="1293223"/>
                </a:cubicBezTo>
                <a:cubicBezTo>
                  <a:pt x="6449209" y="1307265"/>
                  <a:pt x="6468314" y="1310640"/>
                  <a:pt x="6481377" y="1319349"/>
                </a:cubicBezTo>
                <a:cubicBezTo>
                  <a:pt x="6490086" y="1336766"/>
                  <a:pt x="6496701" y="1355398"/>
                  <a:pt x="6507503" y="1371600"/>
                </a:cubicBezTo>
                <a:cubicBezTo>
                  <a:pt x="6547094" y="1430986"/>
                  <a:pt x="6601244" y="1478404"/>
                  <a:pt x="6651194" y="1528354"/>
                </a:cubicBezTo>
                <a:lnTo>
                  <a:pt x="6690383" y="1567543"/>
                </a:lnTo>
                <a:lnTo>
                  <a:pt x="6716508" y="1645920"/>
                </a:lnTo>
                <a:cubicBezTo>
                  <a:pt x="6720862" y="1658983"/>
                  <a:pt x="6726231" y="1671751"/>
                  <a:pt x="6729571" y="1685109"/>
                </a:cubicBezTo>
                <a:cubicBezTo>
                  <a:pt x="6738280" y="1719943"/>
                  <a:pt x="6730307" y="1764223"/>
                  <a:pt x="6755697" y="1789612"/>
                </a:cubicBezTo>
                <a:lnTo>
                  <a:pt x="6794886" y="1828800"/>
                </a:lnTo>
                <a:cubicBezTo>
                  <a:pt x="6799240" y="1841863"/>
                  <a:pt x="6816909" y="1857534"/>
                  <a:pt x="6807948" y="1867989"/>
                </a:cubicBezTo>
                <a:cubicBezTo>
                  <a:pt x="6766395" y="1916467"/>
                  <a:pt x="6717081" y="1918210"/>
                  <a:pt x="6664257" y="1933303"/>
                </a:cubicBezTo>
                <a:cubicBezTo>
                  <a:pt x="6628418" y="1943543"/>
                  <a:pt x="6594266" y="1958687"/>
                  <a:pt x="6559754" y="1972492"/>
                </a:cubicBezTo>
                <a:cubicBezTo>
                  <a:pt x="6550654" y="1986141"/>
                  <a:pt x="6516960" y="2029234"/>
                  <a:pt x="6520566" y="2050869"/>
                </a:cubicBezTo>
                <a:cubicBezTo>
                  <a:pt x="6523147" y="2066355"/>
                  <a:pt x="6539670" y="2076015"/>
                  <a:pt x="6546691" y="2090057"/>
                </a:cubicBezTo>
                <a:cubicBezTo>
                  <a:pt x="6596557" y="2189791"/>
                  <a:pt x="6504187" y="2055159"/>
                  <a:pt x="6598943" y="2181497"/>
                </a:cubicBezTo>
                <a:cubicBezTo>
                  <a:pt x="6603297" y="2194560"/>
                  <a:pt x="6605848" y="2208370"/>
                  <a:pt x="6612006" y="2220686"/>
                </a:cubicBezTo>
                <a:cubicBezTo>
                  <a:pt x="6630192" y="2257059"/>
                  <a:pt x="6648430" y="2270173"/>
                  <a:pt x="6677320" y="2299063"/>
                </a:cubicBezTo>
                <a:cubicBezTo>
                  <a:pt x="6672966" y="2346960"/>
                  <a:pt x="6695323" y="2406039"/>
                  <a:pt x="6664257" y="2442754"/>
                </a:cubicBezTo>
                <a:cubicBezTo>
                  <a:pt x="6635574" y="2476652"/>
                  <a:pt x="6575755" y="2454838"/>
                  <a:pt x="6533628" y="2468880"/>
                </a:cubicBezTo>
                <a:cubicBezTo>
                  <a:pt x="6494440" y="2481943"/>
                  <a:pt x="6456138" y="2498050"/>
                  <a:pt x="6416063" y="2508069"/>
                </a:cubicBezTo>
                <a:cubicBezTo>
                  <a:pt x="6398646" y="2512423"/>
                  <a:pt x="6380843" y="2515455"/>
                  <a:pt x="6363811" y="2521132"/>
                </a:cubicBezTo>
                <a:cubicBezTo>
                  <a:pt x="6341566" y="2528547"/>
                  <a:pt x="6321322" y="2541886"/>
                  <a:pt x="6298497" y="2547257"/>
                </a:cubicBezTo>
                <a:cubicBezTo>
                  <a:pt x="6246933" y="2559390"/>
                  <a:pt x="6193686" y="2562994"/>
                  <a:pt x="6141743" y="2573383"/>
                </a:cubicBezTo>
                <a:cubicBezTo>
                  <a:pt x="6128241" y="2576083"/>
                  <a:pt x="6116056" y="2583746"/>
                  <a:pt x="6102554" y="2586446"/>
                </a:cubicBezTo>
                <a:cubicBezTo>
                  <a:pt x="6072362" y="2592484"/>
                  <a:pt x="6041666" y="2595690"/>
                  <a:pt x="6011114" y="2599509"/>
                </a:cubicBezTo>
                <a:cubicBezTo>
                  <a:pt x="5887381" y="2614976"/>
                  <a:pt x="5860497" y="2615114"/>
                  <a:pt x="5723731" y="2625634"/>
                </a:cubicBezTo>
                <a:cubicBezTo>
                  <a:pt x="5710668" y="2634343"/>
                  <a:pt x="5695644" y="2640659"/>
                  <a:pt x="5684543" y="2651760"/>
                </a:cubicBezTo>
                <a:cubicBezTo>
                  <a:pt x="5673442" y="2662862"/>
                  <a:pt x="5674052" y="2689528"/>
                  <a:pt x="5658417" y="2690949"/>
                </a:cubicBezTo>
                <a:cubicBezTo>
                  <a:pt x="5571581" y="2698843"/>
                  <a:pt x="5484246" y="2682240"/>
                  <a:pt x="5397160" y="2677886"/>
                </a:cubicBezTo>
                <a:cubicBezTo>
                  <a:pt x="5379743" y="2669177"/>
                  <a:pt x="5359868" y="2664226"/>
                  <a:pt x="5344908" y="2651760"/>
                </a:cubicBezTo>
                <a:cubicBezTo>
                  <a:pt x="5323440" y="2633870"/>
                  <a:pt x="5312964" y="2598737"/>
                  <a:pt x="5305720" y="2573383"/>
                </a:cubicBezTo>
                <a:cubicBezTo>
                  <a:pt x="5272915" y="2458565"/>
                  <a:pt x="5310915" y="2575905"/>
                  <a:pt x="5279594" y="2481943"/>
                </a:cubicBezTo>
                <a:cubicBezTo>
                  <a:pt x="5288303" y="2407920"/>
                  <a:pt x="5292949" y="2333305"/>
                  <a:pt x="5305720" y="2259874"/>
                </a:cubicBezTo>
                <a:cubicBezTo>
                  <a:pt x="5310439" y="2232742"/>
                  <a:pt x="5331846" y="2181497"/>
                  <a:pt x="5331846" y="2181497"/>
                </a:cubicBezTo>
                <a:cubicBezTo>
                  <a:pt x="5299850" y="2160167"/>
                  <a:pt x="5282581" y="2142309"/>
                  <a:pt x="5240406" y="2142309"/>
                </a:cubicBezTo>
                <a:cubicBezTo>
                  <a:pt x="5218203" y="2142309"/>
                  <a:pt x="5196863" y="2151018"/>
                  <a:pt x="5175091" y="2155372"/>
                </a:cubicBezTo>
                <a:cubicBezTo>
                  <a:pt x="5066984" y="2263479"/>
                  <a:pt x="5185858" y="2132922"/>
                  <a:pt x="5122840" y="2233749"/>
                </a:cubicBezTo>
                <a:cubicBezTo>
                  <a:pt x="5002066" y="2426986"/>
                  <a:pt x="5122418" y="2195401"/>
                  <a:pt x="5044463" y="2351314"/>
                </a:cubicBezTo>
                <a:cubicBezTo>
                  <a:pt x="5023416" y="2688055"/>
                  <a:pt x="5054880" y="2471611"/>
                  <a:pt x="5018337" y="2599509"/>
                </a:cubicBezTo>
                <a:cubicBezTo>
                  <a:pt x="5013405" y="2616771"/>
                  <a:pt x="5017969" y="2639065"/>
                  <a:pt x="5005274" y="2651760"/>
                </a:cubicBezTo>
                <a:cubicBezTo>
                  <a:pt x="4992579" y="2664455"/>
                  <a:pt x="4970549" y="2660928"/>
                  <a:pt x="4953023" y="2664823"/>
                </a:cubicBezTo>
                <a:cubicBezTo>
                  <a:pt x="4931349" y="2669640"/>
                  <a:pt x="4909480" y="2673532"/>
                  <a:pt x="4887708" y="2677886"/>
                </a:cubicBezTo>
                <a:cubicBezTo>
                  <a:pt x="4874645" y="2686595"/>
                  <a:pt x="4862562" y="2696991"/>
                  <a:pt x="4848520" y="2704012"/>
                </a:cubicBezTo>
                <a:cubicBezTo>
                  <a:pt x="4768963" y="2743790"/>
                  <a:pt x="4628667" y="2707038"/>
                  <a:pt x="4574200" y="2704012"/>
                </a:cubicBezTo>
                <a:cubicBezTo>
                  <a:pt x="4472055" y="2632511"/>
                  <a:pt x="4483693" y="2622169"/>
                  <a:pt x="4404383" y="2599509"/>
                </a:cubicBezTo>
                <a:cubicBezTo>
                  <a:pt x="4387120" y="2594577"/>
                  <a:pt x="4369548" y="2590800"/>
                  <a:pt x="4352131" y="2586446"/>
                </a:cubicBezTo>
                <a:cubicBezTo>
                  <a:pt x="4339068" y="2577737"/>
                  <a:pt x="4328603" y="2561439"/>
                  <a:pt x="4312943" y="2560320"/>
                </a:cubicBezTo>
                <a:cubicBezTo>
                  <a:pt x="4188658" y="2551442"/>
                  <a:pt x="4197829" y="2554330"/>
                  <a:pt x="4130063" y="2599509"/>
                </a:cubicBezTo>
                <a:cubicBezTo>
                  <a:pt x="4117040" y="2638576"/>
                  <a:pt x="4114311" y="2660532"/>
                  <a:pt x="4077811" y="2690949"/>
                </a:cubicBezTo>
                <a:cubicBezTo>
                  <a:pt x="4067233" y="2699764"/>
                  <a:pt x="4051686" y="2699658"/>
                  <a:pt x="4038623" y="2704012"/>
                </a:cubicBezTo>
                <a:cubicBezTo>
                  <a:pt x="4021206" y="2717075"/>
                  <a:pt x="4005274" y="2732398"/>
                  <a:pt x="3986371" y="2743200"/>
                </a:cubicBezTo>
                <a:cubicBezTo>
                  <a:pt x="3968757" y="2753265"/>
                  <a:pt x="3910204" y="2764235"/>
                  <a:pt x="3894931" y="2769326"/>
                </a:cubicBezTo>
                <a:cubicBezTo>
                  <a:pt x="3859637" y="2781090"/>
                  <a:pt x="3825722" y="2796749"/>
                  <a:pt x="3790428" y="2808514"/>
                </a:cubicBezTo>
                <a:cubicBezTo>
                  <a:pt x="3742533" y="2824479"/>
                  <a:pt x="3697252" y="2826868"/>
                  <a:pt x="3646737" y="2834640"/>
                </a:cubicBezTo>
                <a:cubicBezTo>
                  <a:pt x="3620559" y="2838667"/>
                  <a:pt x="3594486" y="2843349"/>
                  <a:pt x="3568360" y="2847703"/>
                </a:cubicBezTo>
                <a:lnTo>
                  <a:pt x="2536394" y="2834640"/>
                </a:lnTo>
                <a:cubicBezTo>
                  <a:pt x="2517943" y="2833740"/>
                  <a:pt x="2511788" y="2806794"/>
                  <a:pt x="2497206" y="2795452"/>
                </a:cubicBezTo>
                <a:cubicBezTo>
                  <a:pt x="2472421" y="2776175"/>
                  <a:pt x="2446276" y="2758449"/>
                  <a:pt x="2418828" y="2743200"/>
                </a:cubicBezTo>
                <a:cubicBezTo>
                  <a:pt x="2335677" y="2697005"/>
                  <a:pt x="2428004" y="2774443"/>
                  <a:pt x="2327388" y="2704012"/>
                </a:cubicBezTo>
                <a:cubicBezTo>
                  <a:pt x="2299527" y="2684510"/>
                  <a:pt x="2275855" y="2659576"/>
                  <a:pt x="2249011" y="2638697"/>
                </a:cubicBezTo>
                <a:cubicBezTo>
                  <a:pt x="2236619" y="2629059"/>
                  <a:pt x="2220924" y="2623673"/>
                  <a:pt x="2209823" y="2612572"/>
                </a:cubicBezTo>
                <a:cubicBezTo>
                  <a:pt x="2185775" y="2588524"/>
                  <a:pt x="2166280" y="2560320"/>
                  <a:pt x="2144508" y="2534194"/>
                </a:cubicBezTo>
                <a:cubicBezTo>
                  <a:pt x="2140154" y="2521131"/>
                  <a:pt x="2136870" y="2507662"/>
                  <a:pt x="2131446" y="2495006"/>
                </a:cubicBezTo>
                <a:cubicBezTo>
                  <a:pt x="2123775" y="2477107"/>
                  <a:pt x="2112158" y="2460987"/>
                  <a:pt x="2105320" y="2442754"/>
                </a:cubicBezTo>
                <a:cubicBezTo>
                  <a:pt x="2069169" y="2346351"/>
                  <a:pt x="2119076" y="2430732"/>
                  <a:pt x="2066131" y="2351314"/>
                </a:cubicBezTo>
                <a:cubicBezTo>
                  <a:pt x="2079194" y="2286000"/>
                  <a:pt x="2088369" y="2219786"/>
                  <a:pt x="2105320" y="2155372"/>
                </a:cubicBezTo>
                <a:cubicBezTo>
                  <a:pt x="2125150" y="2080017"/>
                  <a:pt x="2160972" y="2098023"/>
                  <a:pt x="2209823" y="2024743"/>
                </a:cubicBezTo>
                <a:cubicBezTo>
                  <a:pt x="2246195" y="1970183"/>
                  <a:pt x="2224847" y="1996655"/>
                  <a:pt x="2275137" y="1946366"/>
                </a:cubicBezTo>
                <a:cubicBezTo>
                  <a:pt x="2335824" y="1794651"/>
                  <a:pt x="2257923" y="1956574"/>
                  <a:pt x="2353514" y="1841863"/>
                </a:cubicBezTo>
                <a:cubicBezTo>
                  <a:pt x="2362329" y="1831285"/>
                  <a:pt x="2361153" y="1815330"/>
                  <a:pt x="2366577" y="1802674"/>
                </a:cubicBezTo>
                <a:cubicBezTo>
                  <a:pt x="2374248" y="1784776"/>
                  <a:pt x="2383994" y="1767840"/>
                  <a:pt x="2392703" y="1750423"/>
                </a:cubicBezTo>
                <a:cubicBezTo>
                  <a:pt x="2421580" y="1519408"/>
                  <a:pt x="2425888" y="1527626"/>
                  <a:pt x="2392703" y="1162594"/>
                </a:cubicBezTo>
                <a:cubicBezTo>
                  <a:pt x="2387747" y="1108079"/>
                  <a:pt x="2325898" y="1026705"/>
                  <a:pt x="2288200" y="992777"/>
                </a:cubicBezTo>
                <a:cubicBezTo>
                  <a:pt x="2269328" y="975792"/>
                  <a:pt x="2244416" y="967045"/>
                  <a:pt x="2222886" y="953589"/>
                </a:cubicBezTo>
                <a:cubicBezTo>
                  <a:pt x="2209573" y="945268"/>
                  <a:pt x="2197421" y="935088"/>
                  <a:pt x="2183697" y="927463"/>
                </a:cubicBezTo>
                <a:cubicBezTo>
                  <a:pt x="2130854" y="898105"/>
                  <a:pt x="2095106" y="882811"/>
                  <a:pt x="2040006" y="862149"/>
                </a:cubicBezTo>
                <a:cubicBezTo>
                  <a:pt x="1998770" y="846686"/>
                  <a:pt x="1949536" y="835317"/>
                  <a:pt x="1909377" y="822960"/>
                </a:cubicBezTo>
                <a:cubicBezTo>
                  <a:pt x="1836710" y="800601"/>
                  <a:pt x="1832767" y="797541"/>
                  <a:pt x="1765686" y="770709"/>
                </a:cubicBezTo>
                <a:cubicBezTo>
                  <a:pt x="1647383" y="776086"/>
                  <a:pt x="1520265" y="750299"/>
                  <a:pt x="1412988" y="809897"/>
                </a:cubicBezTo>
                <a:cubicBezTo>
                  <a:pt x="1393956" y="820470"/>
                  <a:pt x="1376132" y="833691"/>
                  <a:pt x="1360737" y="849086"/>
                </a:cubicBezTo>
                <a:cubicBezTo>
                  <a:pt x="1345342" y="864481"/>
                  <a:pt x="1334611" y="883920"/>
                  <a:pt x="1321548" y="901337"/>
                </a:cubicBezTo>
                <a:cubicBezTo>
                  <a:pt x="1292142" y="989563"/>
                  <a:pt x="1326079" y="880953"/>
                  <a:pt x="1295423" y="1018903"/>
                </a:cubicBezTo>
                <a:cubicBezTo>
                  <a:pt x="1292436" y="1032345"/>
                  <a:pt x="1286714" y="1045029"/>
                  <a:pt x="1282360" y="1058092"/>
                </a:cubicBezTo>
                <a:cubicBezTo>
                  <a:pt x="1286714" y="1127760"/>
                  <a:pt x="1273349" y="1200875"/>
                  <a:pt x="1295423" y="1267097"/>
                </a:cubicBezTo>
                <a:cubicBezTo>
                  <a:pt x="1310060" y="1311008"/>
                  <a:pt x="1359491" y="1334274"/>
                  <a:pt x="1386863" y="1371600"/>
                </a:cubicBezTo>
                <a:cubicBezTo>
                  <a:pt x="1407623" y="1399909"/>
                  <a:pt x="1417561" y="1435330"/>
                  <a:pt x="1439114" y="1463040"/>
                </a:cubicBezTo>
                <a:cubicBezTo>
                  <a:pt x="1448753" y="1475433"/>
                  <a:pt x="1465606" y="1479932"/>
                  <a:pt x="1478303" y="1489166"/>
                </a:cubicBezTo>
                <a:cubicBezTo>
                  <a:pt x="1513518" y="1514777"/>
                  <a:pt x="1546071" y="1544166"/>
                  <a:pt x="1582806" y="1567543"/>
                </a:cubicBezTo>
                <a:cubicBezTo>
                  <a:pt x="1594423" y="1574935"/>
                  <a:pt x="1608805" y="1576649"/>
                  <a:pt x="1621994" y="1580606"/>
                </a:cubicBezTo>
                <a:cubicBezTo>
                  <a:pt x="1750271" y="1619090"/>
                  <a:pt x="1696137" y="1605160"/>
                  <a:pt x="1857126" y="1619794"/>
                </a:cubicBezTo>
                <a:cubicBezTo>
                  <a:pt x="1918354" y="1772870"/>
                  <a:pt x="1893354" y="1684393"/>
                  <a:pt x="1870188" y="1985554"/>
                </a:cubicBezTo>
                <a:cubicBezTo>
                  <a:pt x="1869132" y="1999283"/>
                  <a:pt x="1867878" y="2016141"/>
                  <a:pt x="1857126" y="2024743"/>
                </a:cubicBezTo>
                <a:cubicBezTo>
                  <a:pt x="1843107" y="2035958"/>
                  <a:pt x="1822291" y="2033452"/>
                  <a:pt x="1804874" y="2037806"/>
                </a:cubicBezTo>
                <a:cubicBezTo>
                  <a:pt x="1735205" y="2024743"/>
                  <a:pt x="1664023" y="2018090"/>
                  <a:pt x="1595868" y="1998617"/>
                </a:cubicBezTo>
                <a:cubicBezTo>
                  <a:pt x="1571455" y="1991642"/>
                  <a:pt x="1553755" y="1969741"/>
                  <a:pt x="1530554" y="1959429"/>
                </a:cubicBezTo>
                <a:cubicBezTo>
                  <a:pt x="1514148" y="1952138"/>
                  <a:pt x="1495720" y="1950720"/>
                  <a:pt x="1478303" y="1946366"/>
                </a:cubicBezTo>
                <a:cubicBezTo>
                  <a:pt x="1395671" y="1973910"/>
                  <a:pt x="1371496" y="1975158"/>
                  <a:pt x="1295423" y="2037806"/>
                </a:cubicBezTo>
                <a:cubicBezTo>
                  <a:pt x="1252642" y="2073038"/>
                  <a:pt x="1233247" y="2153526"/>
                  <a:pt x="1177857" y="2155372"/>
                </a:cubicBezTo>
                <a:lnTo>
                  <a:pt x="785971" y="2168434"/>
                </a:lnTo>
                <a:cubicBezTo>
                  <a:pt x="764641" y="2200430"/>
                  <a:pt x="746783" y="2217699"/>
                  <a:pt x="746783" y="2259874"/>
                </a:cubicBezTo>
                <a:cubicBezTo>
                  <a:pt x="746783" y="2329679"/>
                  <a:pt x="752539" y="2399459"/>
                  <a:pt x="759846" y="2468880"/>
                </a:cubicBezTo>
                <a:cubicBezTo>
                  <a:pt x="761287" y="2482574"/>
                  <a:pt x="766076" y="2496114"/>
                  <a:pt x="772908" y="2508069"/>
                </a:cubicBezTo>
                <a:cubicBezTo>
                  <a:pt x="783710" y="2526972"/>
                  <a:pt x="795372" y="2546382"/>
                  <a:pt x="812097" y="2560320"/>
                </a:cubicBezTo>
                <a:cubicBezTo>
                  <a:pt x="822675" y="2569135"/>
                  <a:pt x="837928" y="2570043"/>
                  <a:pt x="851286" y="2573383"/>
                </a:cubicBezTo>
                <a:cubicBezTo>
                  <a:pt x="885355" y="2581900"/>
                  <a:pt x="979818" y="2597983"/>
                  <a:pt x="1008040" y="2599509"/>
                </a:cubicBezTo>
                <a:cubicBezTo>
                  <a:pt x="1138551" y="2606564"/>
                  <a:pt x="1269297" y="2608218"/>
                  <a:pt x="1399926" y="2612572"/>
                </a:cubicBezTo>
                <a:cubicBezTo>
                  <a:pt x="1417343" y="2616926"/>
                  <a:pt x="1434573" y="2622113"/>
                  <a:pt x="1452177" y="2625634"/>
                </a:cubicBezTo>
                <a:cubicBezTo>
                  <a:pt x="1478149" y="2630828"/>
                  <a:pt x="1505427" y="2630321"/>
                  <a:pt x="1530554" y="2638697"/>
                </a:cubicBezTo>
                <a:cubicBezTo>
                  <a:pt x="1558288" y="2647942"/>
                  <a:pt x="1608767" y="2701642"/>
                  <a:pt x="1621994" y="2717074"/>
                </a:cubicBezTo>
                <a:cubicBezTo>
                  <a:pt x="1676933" y="2781169"/>
                  <a:pt x="1624584" y="2729573"/>
                  <a:pt x="1661183" y="2795452"/>
                </a:cubicBezTo>
                <a:cubicBezTo>
                  <a:pt x="1673020" y="2816759"/>
                  <a:pt x="1730990" y="2900841"/>
                  <a:pt x="1752623" y="2926080"/>
                </a:cubicBezTo>
                <a:cubicBezTo>
                  <a:pt x="1764645" y="2940106"/>
                  <a:pt x="1775288" y="2957007"/>
                  <a:pt x="1791811" y="2965269"/>
                </a:cubicBezTo>
                <a:cubicBezTo>
                  <a:pt x="1811670" y="2975198"/>
                  <a:pt x="1835354" y="2973978"/>
                  <a:pt x="1857126" y="2978332"/>
                </a:cubicBezTo>
                <a:cubicBezTo>
                  <a:pt x="1874543" y="2973978"/>
                  <a:pt x="1895866" y="2977091"/>
                  <a:pt x="1909377" y="2965269"/>
                </a:cubicBezTo>
                <a:cubicBezTo>
                  <a:pt x="1933007" y="2944592"/>
                  <a:pt x="1941527" y="2911013"/>
                  <a:pt x="1961628" y="2886892"/>
                </a:cubicBezTo>
                <a:lnTo>
                  <a:pt x="2026943" y="2808514"/>
                </a:lnTo>
                <a:cubicBezTo>
                  <a:pt x="2049324" y="2651849"/>
                  <a:pt x="2059883" y="2617673"/>
                  <a:pt x="2026943" y="2403566"/>
                </a:cubicBezTo>
                <a:cubicBezTo>
                  <a:pt x="2024556" y="2388049"/>
                  <a:pt x="2000817" y="2386149"/>
                  <a:pt x="1987754" y="2377440"/>
                </a:cubicBezTo>
                <a:cubicBezTo>
                  <a:pt x="1966356" y="2270453"/>
                  <a:pt x="1984227" y="2341615"/>
                  <a:pt x="1935503" y="2207623"/>
                </a:cubicBezTo>
                <a:cubicBezTo>
                  <a:pt x="1930797" y="2194682"/>
                  <a:pt x="1928598" y="2180750"/>
                  <a:pt x="1922440" y="2168434"/>
                </a:cubicBezTo>
                <a:cubicBezTo>
                  <a:pt x="1911085" y="2145725"/>
                  <a:pt x="1894606" y="2125829"/>
                  <a:pt x="1883251" y="2103120"/>
                </a:cubicBezTo>
                <a:cubicBezTo>
                  <a:pt x="1841445" y="2019509"/>
                  <a:pt x="1917725" y="2111700"/>
                  <a:pt x="1831000" y="1985554"/>
                </a:cubicBezTo>
                <a:cubicBezTo>
                  <a:pt x="1799409" y="1939604"/>
                  <a:pt x="1751435" y="1904801"/>
                  <a:pt x="1726497" y="1854926"/>
                </a:cubicBezTo>
                <a:cubicBezTo>
                  <a:pt x="1693350" y="1788632"/>
                  <a:pt x="1716574" y="1813476"/>
                  <a:pt x="1661183" y="1776549"/>
                </a:cubicBezTo>
                <a:cubicBezTo>
                  <a:pt x="1634294" y="1695881"/>
                  <a:pt x="1666865" y="1778542"/>
                  <a:pt x="1595868" y="1672046"/>
                </a:cubicBezTo>
                <a:cubicBezTo>
                  <a:pt x="1585066" y="1655843"/>
                  <a:pt x="1580198" y="1636223"/>
                  <a:pt x="1569743" y="1619794"/>
                </a:cubicBezTo>
                <a:cubicBezTo>
                  <a:pt x="1549633" y="1588193"/>
                  <a:pt x="1524683" y="1559862"/>
                  <a:pt x="1504428" y="1528354"/>
                </a:cubicBezTo>
                <a:cubicBezTo>
                  <a:pt x="1497571" y="1517688"/>
                  <a:pt x="1447866" y="1423904"/>
                  <a:pt x="1426051" y="1397726"/>
                </a:cubicBezTo>
                <a:cubicBezTo>
                  <a:pt x="1414224" y="1383534"/>
                  <a:pt x="1402903" y="1367703"/>
                  <a:pt x="1386863" y="1358537"/>
                </a:cubicBezTo>
                <a:cubicBezTo>
                  <a:pt x="1371275" y="1349630"/>
                  <a:pt x="1352028" y="1349828"/>
                  <a:pt x="1334611" y="1345474"/>
                </a:cubicBezTo>
                <a:cubicBezTo>
                  <a:pt x="1269297" y="1354183"/>
                  <a:pt x="1200804" y="1349669"/>
                  <a:pt x="1138668" y="1371600"/>
                </a:cubicBezTo>
                <a:cubicBezTo>
                  <a:pt x="1120305" y="1378081"/>
                  <a:pt x="1119380" y="1405619"/>
                  <a:pt x="1112543" y="1423852"/>
                </a:cubicBezTo>
                <a:cubicBezTo>
                  <a:pt x="1100850" y="1455033"/>
                  <a:pt x="1090933" y="1527387"/>
                  <a:pt x="1086417" y="1554480"/>
                </a:cubicBezTo>
                <a:cubicBezTo>
                  <a:pt x="1090771" y="1632857"/>
                  <a:pt x="1081161" y="1713281"/>
                  <a:pt x="1099480" y="1789612"/>
                </a:cubicBezTo>
                <a:cubicBezTo>
                  <a:pt x="1108221" y="1826035"/>
                  <a:pt x="1136488" y="1856520"/>
                  <a:pt x="1164794" y="1881052"/>
                </a:cubicBezTo>
                <a:cubicBezTo>
                  <a:pt x="1207695" y="1918233"/>
                  <a:pt x="1347429" y="1994172"/>
                  <a:pt x="1412988" y="1998617"/>
                </a:cubicBezTo>
                <a:cubicBezTo>
                  <a:pt x="1630247" y="2013346"/>
                  <a:pt x="1848417" y="2007326"/>
                  <a:pt x="2066131" y="2011680"/>
                </a:cubicBezTo>
                <a:cubicBezTo>
                  <a:pt x="2215190" y="2160739"/>
                  <a:pt x="2026720" y="1977195"/>
                  <a:pt x="2170634" y="2103120"/>
                </a:cubicBezTo>
                <a:cubicBezTo>
                  <a:pt x="2305926" y="2221500"/>
                  <a:pt x="2143391" y="2095751"/>
                  <a:pt x="2275137" y="2194560"/>
                </a:cubicBezTo>
                <a:cubicBezTo>
                  <a:pt x="2283846" y="2207623"/>
                  <a:pt x="2288200" y="2225040"/>
                  <a:pt x="2301263" y="2233749"/>
                </a:cubicBezTo>
                <a:cubicBezTo>
                  <a:pt x="2316201" y="2243708"/>
                  <a:pt x="2335561" y="2246812"/>
                  <a:pt x="2353514" y="2246812"/>
                </a:cubicBezTo>
                <a:cubicBezTo>
                  <a:pt x="2497271" y="2246812"/>
                  <a:pt x="2640897" y="2238103"/>
                  <a:pt x="2784588" y="2233749"/>
                </a:cubicBezTo>
                <a:cubicBezTo>
                  <a:pt x="2780234" y="2172789"/>
                  <a:pt x="2822768" y="2084176"/>
                  <a:pt x="2771526" y="2050869"/>
                </a:cubicBezTo>
                <a:cubicBezTo>
                  <a:pt x="2597219" y="1937570"/>
                  <a:pt x="2547908" y="2031162"/>
                  <a:pt x="2484143" y="2116183"/>
                </a:cubicBezTo>
                <a:cubicBezTo>
                  <a:pt x="2475434" y="2151017"/>
                  <a:pt x="2453901" y="2185016"/>
                  <a:pt x="2458017" y="2220686"/>
                </a:cubicBezTo>
                <a:cubicBezTo>
                  <a:pt x="2467341" y="2301494"/>
                  <a:pt x="2489950" y="2381637"/>
                  <a:pt x="2523331" y="2455817"/>
                </a:cubicBezTo>
                <a:cubicBezTo>
                  <a:pt x="2531322" y="2473575"/>
                  <a:pt x="2557608" y="2474453"/>
                  <a:pt x="2575583" y="2481943"/>
                </a:cubicBezTo>
                <a:cubicBezTo>
                  <a:pt x="2609924" y="2496252"/>
                  <a:pt x="2645544" y="2507315"/>
                  <a:pt x="2680086" y="2521132"/>
                </a:cubicBezTo>
                <a:cubicBezTo>
                  <a:pt x="2710875" y="2533448"/>
                  <a:pt x="2741046" y="2547257"/>
                  <a:pt x="2771526" y="2560320"/>
                </a:cubicBezTo>
                <a:cubicBezTo>
                  <a:pt x="2775880" y="2577737"/>
                  <a:pt x="2782449" y="2594747"/>
                  <a:pt x="2784588" y="2612572"/>
                </a:cubicBezTo>
                <a:cubicBezTo>
                  <a:pt x="2795532" y="2703771"/>
                  <a:pt x="2789278" y="2797575"/>
                  <a:pt x="2810714" y="2886892"/>
                </a:cubicBezTo>
                <a:cubicBezTo>
                  <a:pt x="2816462" y="2910843"/>
                  <a:pt x="2842787" y="2925018"/>
                  <a:pt x="2862966" y="2939143"/>
                </a:cubicBezTo>
                <a:cubicBezTo>
                  <a:pt x="2886895" y="2955893"/>
                  <a:pt x="2914380" y="2967098"/>
                  <a:pt x="2941343" y="2978332"/>
                </a:cubicBezTo>
                <a:cubicBezTo>
                  <a:pt x="3041141" y="3019914"/>
                  <a:pt x="3059136" y="3007489"/>
                  <a:pt x="3189537" y="3017520"/>
                </a:cubicBezTo>
                <a:cubicBezTo>
                  <a:pt x="3193891" y="3039291"/>
                  <a:pt x="3188541" y="3065650"/>
                  <a:pt x="3202600" y="3082834"/>
                </a:cubicBezTo>
                <a:cubicBezTo>
                  <a:pt x="3230173" y="3116534"/>
                  <a:pt x="3267313" y="3143527"/>
                  <a:pt x="3307103" y="3161212"/>
                </a:cubicBezTo>
                <a:cubicBezTo>
                  <a:pt x="3361961" y="3185593"/>
                  <a:pt x="3526655" y="3195421"/>
                  <a:pt x="3581423" y="3200400"/>
                </a:cubicBezTo>
                <a:cubicBezTo>
                  <a:pt x="3668509" y="3191691"/>
                  <a:pt x="3758527" y="3198318"/>
                  <a:pt x="3842680" y="3174274"/>
                </a:cubicBezTo>
                <a:cubicBezTo>
                  <a:pt x="3859942" y="3169342"/>
                  <a:pt x="3855743" y="3139976"/>
                  <a:pt x="3855743" y="3122023"/>
                </a:cubicBezTo>
                <a:cubicBezTo>
                  <a:pt x="3855743" y="2811739"/>
                  <a:pt x="3998591" y="2661346"/>
                  <a:pt x="3803491" y="2612572"/>
                </a:cubicBezTo>
                <a:cubicBezTo>
                  <a:pt x="3781951" y="2607187"/>
                  <a:pt x="3759948" y="2603863"/>
                  <a:pt x="3738177" y="2599509"/>
                </a:cubicBezTo>
                <a:cubicBezTo>
                  <a:pt x="3672863" y="2603863"/>
                  <a:pt x="3590890" y="2568782"/>
                  <a:pt x="3542234" y="2612572"/>
                </a:cubicBezTo>
                <a:cubicBezTo>
                  <a:pt x="3511701" y="2640052"/>
                  <a:pt x="3578501" y="2688027"/>
                  <a:pt x="3607548" y="2717074"/>
                </a:cubicBezTo>
                <a:cubicBezTo>
                  <a:pt x="3632371" y="2741897"/>
                  <a:pt x="3670597" y="2748678"/>
                  <a:pt x="3698988" y="2769326"/>
                </a:cubicBezTo>
                <a:cubicBezTo>
                  <a:pt x="3822215" y="2858945"/>
                  <a:pt x="3654530" y="2812785"/>
                  <a:pt x="3894931" y="2834640"/>
                </a:cubicBezTo>
                <a:cubicBezTo>
                  <a:pt x="4103937" y="2821577"/>
                  <a:pt x="4314970" y="2827295"/>
                  <a:pt x="4521948" y="2795452"/>
                </a:cubicBezTo>
                <a:cubicBezTo>
                  <a:pt x="4549505" y="2791212"/>
                  <a:pt x="4567931" y="2757304"/>
                  <a:pt x="4574200" y="2730137"/>
                </a:cubicBezTo>
                <a:cubicBezTo>
                  <a:pt x="4577364" y="2716426"/>
                  <a:pt x="4540644" y="2502676"/>
                  <a:pt x="4574200" y="2704012"/>
                </a:cubicBezTo>
                <a:cubicBezTo>
                  <a:pt x="4596919" y="2696439"/>
                  <a:pt x="4680364" y="2672729"/>
                  <a:pt x="4704828" y="2651760"/>
                </a:cubicBezTo>
                <a:cubicBezTo>
                  <a:pt x="4721358" y="2637591"/>
                  <a:pt x="4730954" y="2616926"/>
                  <a:pt x="4744017" y="2599509"/>
                </a:cubicBezTo>
                <a:cubicBezTo>
                  <a:pt x="4739663" y="2560320"/>
                  <a:pt x="4758835" y="2509824"/>
                  <a:pt x="4730954" y="2481943"/>
                </a:cubicBezTo>
                <a:cubicBezTo>
                  <a:pt x="4620667" y="2371656"/>
                  <a:pt x="4522004" y="2377446"/>
                  <a:pt x="4391320" y="2364377"/>
                </a:cubicBezTo>
                <a:lnTo>
                  <a:pt x="4221503" y="2377440"/>
                </a:lnTo>
                <a:cubicBezTo>
                  <a:pt x="4204931" y="2384345"/>
                  <a:pt x="4218064" y="2422620"/>
                  <a:pt x="4234566" y="2429692"/>
                </a:cubicBezTo>
                <a:cubicBezTo>
                  <a:pt x="4252840" y="2437524"/>
                  <a:pt x="4396833" y="2392660"/>
                  <a:pt x="4404383" y="2390503"/>
                </a:cubicBezTo>
                <a:cubicBezTo>
                  <a:pt x="4413091" y="2377440"/>
                  <a:pt x="4427927" y="2366800"/>
                  <a:pt x="4430508" y="2351314"/>
                </a:cubicBezTo>
                <a:cubicBezTo>
                  <a:pt x="4441850" y="2283260"/>
                  <a:pt x="4340586" y="2302518"/>
                  <a:pt x="4312943" y="2299063"/>
                </a:cubicBezTo>
                <a:cubicBezTo>
                  <a:pt x="4238920" y="2303417"/>
                  <a:pt x="4163259" y="2296041"/>
                  <a:pt x="4090874" y="2312126"/>
                </a:cubicBezTo>
                <a:cubicBezTo>
                  <a:pt x="4077433" y="2315113"/>
                  <a:pt x="4076103" y="2337651"/>
                  <a:pt x="4077811" y="2351314"/>
                </a:cubicBezTo>
                <a:cubicBezTo>
                  <a:pt x="4085017" y="2408959"/>
                  <a:pt x="4085440" y="2472358"/>
                  <a:pt x="4117000" y="2521132"/>
                </a:cubicBezTo>
                <a:cubicBezTo>
                  <a:pt x="4134755" y="2548572"/>
                  <a:pt x="4263313" y="2587320"/>
                  <a:pt x="4299880" y="2599509"/>
                </a:cubicBezTo>
                <a:cubicBezTo>
                  <a:pt x="4417446" y="2582092"/>
                  <a:pt x="4540652" y="2587230"/>
                  <a:pt x="4652577" y="2547257"/>
                </a:cubicBezTo>
                <a:cubicBezTo>
                  <a:pt x="4670858" y="2540728"/>
                  <a:pt x="4672480" y="2449594"/>
                  <a:pt x="4652577" y="2429692"/>
                </a:cubicBezTo>
                <a:cubicBezTo>
                  <a:pt x="4642840" y="2419956"/>
                  <a:pt x="4626451" y="2420983"/>
                  <a:pt x="4613388" y="2416629"/>
                </a:cubicBezTo>
                <a:cubicBezTo>
                  <a:pt x="4568601" y="2427826"/>
                  <a:pt x="4531902" y="2418495"/>
                  <a:pt x="4574200" y="2481943"/>
                </a:cubicBezTo>
                <a:cubicBezTo>
                  <a:pt x="4582908" y="2495006"/>
                  <a:pt x="4599042" y="2501693"/>
                  <a:pt x="4613388" y="2508069"/>
                </a:cubicBezTo>
                <a:cubicBezTo>
                  <a:pt x="4638554" y="2519254"/>
                  <a:pt x="4691766" y="2534194"/>
                  <a:pt x="4691766" y="2534194"/>
                </a:cubicBezTo>
                <a:cubicBezTo>
                  <a:pt x="4704829" y="2529840"/>
                  <a:pt x="4719278" y="2528430"/>
                  <a:pt x="4730954" y="2521132"/>
                </a:cubicBezTo>
                <a:cubicBezTo>
                  <a:pt x="4754597" y="2506355"/>
                  <a:pt x="4770641" y="2479863"/>
                  <a:pt x="4796268" y="2468880"/>
                </a:cubicBezTo>
                <a:cubicBezTo>
                  <a:pt x="4833167" y="2453066"/>
                  <a:pt x="4874645" y="2451463"/>
                  <a:pt x="4913834" y="2442754"/>
                </a:cubicBezTo>
                <a:cubicBezTo>
                  <a:pt x="4961731" y="2451463"/>
                  <a:pt x="5012780" y="2449703"/>
                  <a:pt x="5057526" y="2468880"/>
                </a:cubicBezTo>
                <a:cubicBezTo>
                  <a:pt x="5065084" y="2472119"/>
                  <a:pt x="5114238" y="2547417"/>
                  <a:pt x="5122840" y="2560320"/>
                </a:cubicBezTo>
                <a:cubicBezTo>
                  <a:pt x="5129889" y="2581467"/>
                  <a:pt x="5154220" y="2649060"/>
                  <a:pt x="5148966" y="2664823"/>
                </a:cubicBezTo>
                <a:cubicBezTo>
                  <a:pt x="5133082" y="2712475"/>
                  <a:pt x="5069178" y="2728088"/>
                  <a:pt x="5031400" y="2743200"/>
                </a:cubicBezTo>
                <a:cubicBezTo>
                  <a:pt x="4957689" y="2816911"/>
                  <a:pt x="4962136" y="2792721"/>
                  <a:pt x="5005274" y="2965269"/>
                </a:cubicBezTo>
                <a:cubicBezTo>
                  <a:pt x="5012355" y="2993593"/>
                  <a:pt x="5100601" y="3002622"/>
                  <a:pt x="5109777" y="3004457"/>
                </a:cubicBezTo>
                <a:cubicBezTo>
                  <a:pt x="5257823" y="2995749"/>
                  <a:pt x="5406411" y="2993697"/>
                  <a:pt x="5553914" y="2978332"/>
                </a:cubicBezTo>
                <a:cubicBezTo>
                  <a:pt x="5776897" y="2955105"/>
                  <a:pt x="5674453" y="2960764"/>
                  <a:pt x="5789046" y="2913017"/>
                </a:cubicBezTo>
                <a:cubicBezTo>
                  <a:pt x="5973150" y="2836307"/>
                  <a:pt x="5828150" y="2906528"/>
                  <a:pt x="5945800" y="2847703"/>
                </a:cubicBezTo>
                <a:cubicBezTo>
                  <a:pt x="5958863" y="2821577"/>
                  <a:pt x="5975751" y="2797036"/>
                  <a:pt x="5984988" y="2769326"/>
                </a:cubicBezTo>
                <a:cubicBezTo>
                  <a:pt x="5992522" y="2746724"/>
                  <a:pt x="6009744" y="2597408"/>
                  <a:pt x="6011114" y="2586446"/>
                </a:cubicBezTo>
                <a:cubicBezTo>
                  <a:pt x="5990281" y="2430199"/>
                  <a:pt x="6024392" y="2383177"/>
                  <a:pt x="5893548" y="2299063"/>
                </a:cubicBezTo>
                <a:cubicBezTo>
                  <a:pt x="5853804" y="2273513"/>
                  <a:pt x="5754523" y="2268645"/>
                  <a:pt x="5710668" y="2259874"/>
                </a:cubicBezTo>
                <a:cubicBezTo>
                  <a:pt x="5675459" y="2252832"/>
                  <a:pt x="5570330" y="2235989"/>
                  <a:pt x="5606166" y="2233749"/>
                </a:cubicBezTo>
                <a:cubicBezTo>
                  <a:pt x="5710556" y="2227225"/>
                  <a:pt x="5815171" y="2242458"/>
                  <a:pt x="5919674" y="2246812"/>
                </a:cubicBezTo>
                <a:cubicBezTo>
                  <a:pt x="5937151" y="2683733"/>
                  <a:pt x="5891527" y="2453523"/>
                  <a:pt x="5958863" y="2638697"/>
                </a:cubicBezTo>
                <a:cubicBezTo>
                  <a:pt x="5967870" y="2663466"/>
                  <a:pt x="5982301" y="2733213"/>
                  <a:pt x="6011114" y="2756263"/>
                </a:cubicBezTo>
                <a:cubicBezTo>
                  <a:pt x="6021866" y="2764865"/>
                  <a:pt x="6037063" y="2765543"/>
                  <a:pt x="6050303" y="2769326"/>
                </a:cubicBezTo>
                <a:cubicBezTo>
                  <a:pt x="6144149" y="2796139"/>
                  <a:pt x="6060147" y="2768523"/>
                  <a:pt x="6167868" y="2795452"/>
                </a:cubicBezTo>
                <a:cubicBezTo>
                  <a:pt x="6181226" y="2798792"/>
                  <a:pt x="6193994" y="2804160"/>
                  <a:pt x="6207057" y="2808514"/>
                </a:cubicBezTo>
                <a:cubicBezTo>
                  <a:pt x="6346394" y="2804160"/>
                  <a:pt x="6485663" y="2795452"/>
                  <a:pt x="6625068" y="2795452"/>
                </a:cubicBezTo>
                <a:cubicBezTo>
                  <a:pt x="6643021" y="2795452"/>
                  <a:pt x="6659367" y="2808514"/>
                  <a:pt x="6677320" y="2808514"/>
                </a:cubicBezTo>
                <a:cubicBezTo>
                  <a:pt x="6760166" y="2808514"/>
                  <a:pt x="6842783" y="2799806"/>
                  <a:pt x="6925514" y="2795452"/>
                </a:cubicBezTo>
                <a:cubicBezTo>
                  <a:pt x="6960797" y="2777811"/>
                  <a:pt x="6995770" y="2767209"/>
                  <a:pt x="7016954" y="2730137"/>
                </a:cubicBezTo>
                <a:cubicBezTo>
                  <a:pt x="7025861" y="2714549"/>
                  <a:pt x="7025663" y="2695303"/>
                  <a:pt x="7030017" y="2677886"/>
                </a:cubicBezTo>
                <a:cubicBezTo>
                  <a:pt x="7025663" y="2629989"/>
                  <a:pt x="7028619" y="2580853"/>
                  <a:pt x="7016954" y="2534194"/>
                </a:cubicBezTo>
                <a:cubicBezTo>
                  <a:pt x="7010796" y="2509563"/>
                  <a:pt x="6992523" y="2489540"/>
                  <a:pt x="6977766" y="2468880"/>
                </a:cubicBezTo>
                <a:cubicBezTo>
                  <a:pt x="6948910" y="2428481"/>
                  <a:pt x="6931959" y="2370871"/>
                  <a:pt x="6886326" y="2351314"/>
                </a:cubicBezTo>
                <a:cubicBezTo>
                  <a:pt x="6855846" y="2338251"/>
                  <a:pt x="6826345" y="2322612"/>
                  <a:pt x="6794886" y="2312126"/>
                </a:cubicBezTo>
                <a:cubicBezTo>
                  <a:pt x="6747787" y="2296426"/>
                  <a:pt x="6698930" y="2286576"/>
                  <a:pt x="6651194" y="2272937"/>
                </a:cubicBezTo>
                <a:cubicBezTo>
                  <a:pt x="6637955" y="2269154"/>
                  <a:pt x="6625290" y="2263497"/>
                  <a:pt x="6612006" y="2259874"/>
                </a:cubicBezTo>
                <a:cubicBezTo>
                  <a:pt x="6577365" y="2250427"/>
                  <a:pt x="6542337" y="2242457"/>
                  <a:pt x="6507503" y="2233749"/>
                </a:cubicBezTo>
                <a:cubicBezTo>
                  <a:pt x="6459606" y="2242457"/>
                  <a:pt x="6410850" y="2247330"/>
                  <a:pt x="6363811" y="2259874"/>
                </a:cubicBezTo>
                <a:cubicBezTo>
                  <a:pt x="6336191" y="2267239"/>
                  <a:pt x="6296583" y="2295985"/>
                  <a:pt x="6272371" y="2312126"/>
                </a:cubicBezTo>
                <a:cubicBezTo>
                  <a:pt x="6181158" y="2281721"/>
                  <a:pt x="6267956" y="2323898"/>
                  <a:pt x="6220120" y="2168434"/>
                </a:cubicBezTo>
                <a:cubicBezTo>
                  <a:pt x="6214687" y="2150777"/>
                  <a:pt x="6195964" y="2139984"/>
                  <a:pt x="6180931" y="2129246"/>
                </a:cubicBezTo>
                <a:cubicBezTo>
                  <a:pt x="6140627" y="2100458"/>
                  <a:pt x="6081799" y="2089725"/>
                  <a:pt x="6037240" y="2076994"/>
                </a:cubicBezTo>
                <a:cubicBezTo>
                  <a:pt x="5967571" y="2081348"/>
                  <a:pt x="5895682" y="2072071"/>
                  <a:pt x="5828234" y="2090057"/>
                </a:cubicBezTo>
                <a:cubicBezTo>
                  <a:pt x="5814929" y="2093605"/>
                  <a:pt x="5833035" y="2118230"/>
                  <a:pt x="5841297" y="2129246"/>
                </a:cubicBezTo>
                <a:cubicBezTo>
                  <a:pt x="5859771" y="2153877"/>
                  <a:pt x="5881782" y="2176352"/>
                  <a:pt x="5906611" y="2194560"/>
                </a:cubicBezTo>
                <a:cubicBezTo>
                  <a:pt x="5947560" y="2224589"/>
                  <a:pt x="5992188" y="2249510"/>
                  <a:pt x="6037240" y="2272937"/>
                </a:cubicBezTo>
                <a:cubicBezTo>
                  <a:pt x="6155789" y="2334582"/>
                  <a:pt x="6282492" y="2394367"/>
                  <a:pt x="6416063" y="2416629"/>
                </a:cubicBezTo>
                <a:cubicBezTo>
                  <a:pt x="6484917" y="2428105"/>
                  <a:pt x="6555400" y="2425338"/>
                  <a:pt x="6625068" y="2429692"/>
                </a:cubicBezTo>
                <a:cubicBezTo>
                  <a:pt x="6794885" y="2416629"/>
                  <a:pt x="6968162" y="2427021"/>
                  <a:pt x="7134520" y="2390503"/>
                </a:cubicBezTo>
                <a:cubicBezTo>
                  <a:pt x="7161418" y="2384598"/>
                  <a:pt x="7151938" y="2338252"/>
                  <a:pt x="7160646" y="2312126"/>
                </a:cubicBezTo>
                <a:lnTo>
                  <a:pt x="7173708" y="2272937"/>
                </a:lnTo>
                <a:cubicBezTo>
                  <a:pt x="7231790" y="2292298"/>
                  <a:pt x="7255406" y="2307637"/>
                  <a:pt x="7330463" y="2259874"/>
                </a:cubicBezTo>
                <a:cubicBezTo>
                  <a:pt x="7350245" y="2247285"/>
                  <a:pt x="7347065" y="2215987"/>
                  <a:pt x="7356588" y="2194560"/>
                </a:cubicBezTo>
                <a:cubicBezTo>
                  <a:pt x="7407847" y="2079227"/>
                  <a:pt x="7358430" y="2215160"/>
                  <a:pt x="7408840" y="2063932"/>
                </a:cubicBezTo>
                <a:cubicBezTo>
                  <a:pt x="7413194" y="2037806"/>
                  <a:pt x="7424414" y="2011921"/>
                  <a:pt x="7421903" y="1985554"/>
                </a:cubicBezTo>
                <a:cubicBezTo>
                  <a:pt x="7415588" y="1919247"/>
                  <a:pt x="7399665" y="1854026"/>
                  <a:pt x="7382714" y="1789612"/>
                </a:cubicBezTo>
                <a:cubicBezTo>
                  <a:pt x="7374020" y="1756573"/>
                  <a:pt x="7345984" y="1717228"/>
                  <a:pt x="7317400" y="1698172"/>
                </a:cubicBezTo>
                <a:cubicBezTo>
                  <a:pt x="7293096" y="1681969"/>
                  <a:pt x="7266474" y="1668965"/>
                  <a:pt x="7239023" y="1658983"/>
                </a:cubicBezTo>
                <a:cubicBezTo>
                  <a:pt x="7223575" y="1653366"/>
                  <a:pt x="7105139" y="1634492"/>
                  <a:pt x="7095331" y="1632857"/>
                </a:cubicBezTo>
                <a:cubicBezTo>
                  <a:pt x="7086623" y="1663337"/>
                  <a:pt x="7077547" y="1693714"/>
                  <a:pt x="7069206" y="1724297"/>
                </a:cubicBezTo>
                <a:cubicBezTo>
                  <a:pt x="7064482" y="1741618"/>
                  <a:pt x="7056143" y="1758596"/>
                  <a:pt x="7056143" y="1776549"/>
                </a:cubicBezTo>
                <a:cubicBezTo>
                  <a:pt x="7056143" y="1794502"/>
                  <a:pt x="7064852" y="1811383"/>
                  <a:pt x="7069206" y="1828800"/>
                </a:cubicBezTo>
                <a:cubicBezTo>
                  <a:pt x="7090977" y="1824446"/>
                  <a:pt x="7114661" y="1825666"/>
                  <a:pt x="7134520" y="1815737"/>
                </a:cubicBezTo>
                <a:cubicBezTo>
                  <a:pt x="7195365" y="1785315"/>
                  <a:pt x="7221978" y="1754405"/>
                  <a:pt x="7265148" y="1711234"/>
                </a:cubicBezTo>
                <a:cubicBezTo>
                  <a:pt x="7247731" y="1667691"/>
                  <a:pt x="7238075" y="1620171"/>
                  <a:pt x="7212897" y="1580606"/>
                </a:cubicBezTo>
                <a:cubicBezTo>
                  <a:pt x="7205504" y="1568989"/>
                  <a:pt x="7186440" y="1572786"/>
                  <a:pt x="7173708" y="1567543"/>
                </a:cubicBezTo>
                <a:cubicBezTo>
                  <a:pt x="7112381" y="1542291"/>
                  <a:pt x="7053995" y="1509380"/>
                  <a:pt x="6990828" y="1489166"/>
                </a:cubicBezTo>
                <a:cubicBezTo>
                  <a:pt x="6921376" y="1466941"/>
                  <a:pt x="6790144" y="1457341"/>
                  <a:pt x="6716508" y="1449977"/>
                </a:cubicBezTo>
                <a:cubicBezTo>
                  <a:pt x="6848840" y="1383814"/>
                  <a:pt x="6658686" y="1473607"/>
                  <a:pt x="6886326" y="1397726"/>
                </a:cubicBezTo>
                <a:cubicBezTo>
                  <a:pt x="6927010" y="1384165"/>
                  <a:pt x="6964305" y="1361968"/>
                  <a:pt x="7003891" y="1345474"/>
                </a:cubicBezTo>
                <a:cubicBezTo>
                  <a:pt x="7016601" y="1340178"/>
                  <a:pt x="7030017" y="1336766"/>
                  <a:pt x="7043080" y="1332412"/>
                </a:cubicBezTo>
                <a:cubicBezTo>
                  <a:pt x="7022837" y="1140104"/>
                  <a:pt x="7082710" y="1097481"/>
                  <a:pt x="6938577" y="1031966"/>
                </a:cubicBezTo>
                <a:cubicBezTo>
                  <a:pt x="6918365" y="1022779"/>
                  <a:pt x="6895034" y="1023257"/>
                  <a:pt x="6873263" y="1018903"/>
                </a:cubicBezTo>
                <a:cubicBezTo>
                  <a:pt x="6868909" y="1031966"/>
                  <a:pt x="6863187" y="1044650"/>
                  <a:pt x="6860200" y="1058092"/>
                </a:cubicBezTo>
                <a:cubicBezTo>
                  <a:pt x="6841812" y="1140837"/>
                  <a:pt x="6833077" y="1186051"/>
                  <a:pt x="6899388" y="1267097"/>
                </a:cubicBezTo>
                <a:cubicBezTo>
                  <a:pt x="6913448" y="1284281"/>
                  <a:pt x="6942931" y="1275806"/>
                  <a:pt x="6964703" y="1280160"/>
                </a:cubicBezTo>
                <a:cubicBezTo>
                  <a:pt x="7008246" y="1275806"/>
                  <a:pt x="7066515" y="1300030"/>
                  <a:pt x="7095331" y="1267097"/>
                </a:cubicBezTo>
                <a:cubicBezTo>
                  <a:pt x="7177433" y="1173267"/>
                  <a:pt x="6983645" y="1163574"/>
                  <a:pt x="6977766" y="1162594"/>
                </a:cubicBezTo>
                <a:cubicBezTo>
                  <a:pt x="6834074" y="1175657"/>
                  <a:pt x="6688323" y="1174244"/>
                  <a:pt x="6546691" y="1201783"/>
                </a:cubicBezTo>
                <a:cubicBezTo>
                  <a:pt x="6488021" y="1213191"/>
                  <a:pt x="6521484" y="1266179"/>
                  <a:pt x="6494440" y="1293223"/>
                </a:cubicBezTo>
                <a:cubicBezTo>
                  <a:pt x="6484703" y="1302960"/>
                  <a:pt x="6468314" y="1301932"/>
                  <a:pt x="6455251" y="1306286"/>
                </a:cubicBezTo>
                <a:cubicBezTo>
                  <a:pt x="6394291" y="1297577"/>
                  <a:pt x="6330790" y="1299633"/>
                  <a:pt x="6272371" y="1280160"/>
                </a:cubicBezTo>
                <a:cubicBezTo>
                  <a:pt x="6259308" y="1275806"/>
                  <a:pt x="6265995" y="1253009"/>
                  <a:pt x="6259308" y="1240972"/>
                </a:cubicBezTo>
                <a:cubicBezTo>
                  <a:pt x="6220244" y="1170657"/>
                  <a:pt x="6215472" y="1171009"/>
                  <a:pt x="6167868" y="1123406"/>
                </a:cubicBezTo>
                <a:cubicBezTo>
                  <a:pt x="6144752" y="1054052"/>
                  <a:pt x="6173200" y="1101593"/>
                  <a:pt x="6089491" y="1071154"/>
                </a:cubicBezTo>
                <a:cubicBezTo>
                  <a:pt x="5909390" y="1005663"/>
                  <a:pt x="6101983" y="1050140"/>
                  <a:pt x="5945800" y="1018903"/>
                </a:cubicBezTo>
                <a:cubicBezTo>
                  <a:pt x="5928383" y="1023257"/>
                  <a:pt x="5903063" y="1016742"/>
                  <a:pt x="5893548" y="1031966"/>
                </a:cubicBezTo>
                <a:cubicBezTo>
                  <a:pt x="5877230" y="1058075"/>
                  <a:pt x="5877422" y="1092769"/>
                  <a:pt x="5880486" y="1123406"/>
                </a:cubicBezTo>
                <a:cubicBezTo>
                  <a:pt x="5889433" y="1212875"/>
                  <a:pt x="5914823" y="1338773"/>
                  <a:pt x="5998051" y="1397726"/>
                </a:cubicBezTo>
                <a:cubicBezTo>
                  <a:pt x="6069558" y="1448377"/>
                  <a:pt x="6160271" y="1466685"/>
                  <a:pt x="6233183" y="1515292"/>
                </a:cubicBezTo>
                <a:lnTo>
                  <a:pt x="6272371" y="1541417"/>
                </a:lnTo>
                <a:cubicBezTo>
                  <a:pt x="6276725" y="1632857"/>
                  <a:pt x="6271514" y="1725258"/>
                  <a:pt x="6285434" y="1815737"/>
                </a:cubicBezTo>
                <a:cubicBezTo>
                  <a:pt x="6291901" y="1857775"/>
                  <a:pt x="6399873" y="1965369"/>
                  <a:pt x="6416063" y="1972492"/>
                </a:cubicBezTo>
                <a:cubicBezTo>
                  <a:pt x="6570277" y="2040346"/>
                  <a:pt x="6929847" y="2042721"/>
                  <a:pt x="7056143" y="2050869"/>
                </a:cubicBezTo>
                <a:cubicBezTo>
                  <a:pt x="7099686" y="2072640"/>
                  <a:pt x="7142722" y="2095454"/>
                  <a:pt x="7186771" y="2116183"/>
                </a:cubicBezTo>
                <a:cubicBezTo>
                  <a:pt x="7216776" y="2130303"/>
                  <a:pt x="7252035" y="2135013"/>
                  <a:pt x="7278211" y="2155372"/>
                </a:cubicBezTo>
                <a:cubicBezTo>
                  <a:pt x="7293582" y="2167327"/>
                  <a:pt x="7295628" y="2190206"/>
                  <a:pt x="7304337" y="2207623"/>
                </a:cubicBezTo>
                <a:cubicBezTo>
                  <a:pt x="7296806" y="2320590"/>
                  <a:pt x="7328228" y="2386020"/>
                  <a:pt x="7252086" y="2455817"/>
                </a:cubicBezTo>
                <a:cubicBezTo>
                  <a:pt x="7215489" y="2489364"/>
                  <a:pt x="7099415" y="2582362"/>
                  <a:pt x="7134520" y="2547257"/>
                </a:cubicBezTo>
                <a:cubicBezTo>
                  <a:pt x="7156291" y="2525486"/>
                  <a:pt x="7180931" y="2506247"/>
                  <a:pt x="7199834" y="2481943"/>
                </a:cubicBezTo>
                <a:cubicBezTo>
                  <a:pt x="7211789" y="2466572"/>
                  <a:pt x="7215941" y="2446390"/>
                  <a:pt x="7225960" y="2429692"/>
                </a:cubicBezTo>
                <a:cubicBezTo>
                  <a:pt x="7242115" y="2402767"/>
                  <a:pt x="7262962" y="2378762"/>
                  <a:pt x="7278211" y="2351314"/>
                </a:cubicBezTo>
                <a:cubicBezTo>
                  <a:pt x="7284898" y="2339277"/>
                  <a:pt x="7287651" y="2325410"/>
                  <a:pt x="7291274" y="2312126"/>
                </a:cubicBezTo>
                <a:cubicBezTo>
                  <a:pt x="7300722" y="2277485"/>
                  <a:pt x="7308691" y="2242457"/>
                  <a:pt x="7317400" y="2207623"/>
                </a:cubicBezTo>
                <a:cubicBezTo>
                  <a:pt x="7313046" y="2059577"/>
                  <a:pt x="7320005" y="1910765"/>
                  <a:pt x="7304337" y="1763486"/>
                </a:cubicBezTo>
                <a:cubicBezTo>
                  <a:pt x="7298072" y="1704594"/>
                  <a:pt x="7252086" y="1593669"/>
                  <a:pt x="7252086" y="1593669"/>
                </a:cubicBezTo>
                <a:cubicBezTo>
                  <a:pt x="7169809" y="1717081"/>
                  <a:pt x="7244740" y="1621441"/>
                  <a:pt x="7212897" y="1345474"/>
                </a:cubicBezTo>
                <a:cubicBezTo>
                  <a:pt x="7210665" y="1326129"/>
                  <a:pt x="7194442" y="1311121"/>
                  <a:pt x="7186771" y="1293223"/>
                </a:cubicBezTo>
                <a:cubicBezTo>
                  <a:pt x="7168297" y="1250118"/>
                  <a:pt x="7145894" y="1208091"/>
                  <a:pt x="7134520" y="1162594"/>
                </a:cubicBezTo>
                <a:cubicBezTo>
                  <a:pt x="7115770" y="1087595"/>
                  <a:pt x="7128125" y="1127012"/>
                  <a:pt x="7095331" y="1045029"/>
                </a:cubicBezTo>
                <a:cubicBezTo>
                  <a:pt x="7090977" y="992777"/>
                  <a:pt x="7088771" y="940302"/>
                  <a:pt x="7082268" y="888274"/>
                </a:cubicBezTo>
                <a:cubicBezTo>
                  <a:pt x="7080041" y="870460"/>
                  <a:pt x="7080421" y="850042"/>
                  <a:pt x="7069206" y="836023"/>
                </a:cubicBezTo>
                <a:cubicBezTo>
                  <a:pt x="7060604" y="825271"/>
                  <a:pt x="7043257" y="826743"/>
                  <a:pt x="7030017" y="822960"/>
                </a:cubicBezTo>
                <a:cubicBezTo>
                  <a:pt x="7012755" y="818028"/>
                  <a:pt x="6995183" y="814251"/>
                  <a:pt x="6977766" y="809897"/>
                </a:cubicBezTo>
                <a:cubicBezTo>
                  <a:pt x="6966943" y="812989"/>
                  <a:pt x="6835601" y="830591"/>
                  <a:pt x="6847137" y="888274"/>
                </a:cubicBezTo>
                <a:cubicBezTo>
                  <a:pt x="6850658" y="905878"/>
                  <a:pt x="6881971" y="896983"/>
                  <a:pt x="6899388" y="901337"/>
                </a:cubicBezTo>
                <a:lnTo>
                  <a:pt x="6755697" y="914400"/>
                </a:lnTo>
                <a:cubicBezTo>
                  <a:pt x="6731450" y="927456"/>
                  <a:pt x="6729571" y="992777"/>
                  <a:pt x="6729571" y="992777"/>
                </a:cubicBezTo>
                <a:cubicBezTo>
                  <a:pt x="6725217" y="1053737"/>
                  <a:pt x="6732588" y="1116695"/>
                  <a:pt x="6716508" y="1175657"/>
                </a:cubicBezTo>
                <a:cubicBezTo>
                  <a:pt x="6712377" y="1190803"/>
                  <a:pt x="6696759" y="1150815"/>
                  <a:pt x="6690383" y="1136469"/>
                </a:cubicBezTo>
                <a:cubicBezTo>
                  <a:pt x="6679198" y="1111304"/>
                  <a:pt x="6674485" y="1083661"/>
                  <a:pt x="6664257" y="1058092"/>
                </a:cubicBezTo>
                <a:cubicBezTo>
                  <a:pt x="6630899" y="974697"/>
                  <a:pt x="6648617" y="1013750"/>
                  <a:pt x="6612006" y="940526"/>
                </a:cubicBezTo>
                <a:cubicBezTo>
                  <a:pt x="6584818" y="804589"/>
                  <a:pt x="6591728" y="873463"/>
                  <a:pt x="6625068" y="640080"/>
                </a:cubicBezTo>
                <a:cubicBezTo>
                  <a:pt x="6627015" y="626449"/>
                  <a:pt x="6629316" y="611470"/>
                  <a:pt x="6638131" y="600892"/>
                </a:cubicBezTo>
                <a:cubicBezTo>
                  <a:pt x="6652069" y="584167"/>
                  <a:pt x="6672966" y="574766"/>
                  <a:pt x="6690383" y="561703"/>
                </a:cubicBezTo>
                <a:cubicBezTo>
                  <a:pt x="6704185" y="527196"/>
                  <a:pt x="6719332" y="493035"/>
                  <a:pt x="6729571" y="457200"/>
                </a:cubicBezTo>
                <a:cubicBezTo>
                  <a:pt x="6734503" y="439938"/>
                  <a:pt x="6737475" y="422145"/>
                  <a:pt x="6742634" y="404949"/>
                </a:cubicBezTo>
                <a:cubicBezTo>
                  <a:pt x="6806693" y="191421"/>
                  <a:pt x="6732547" y="448278"/>
                  <a:pt x="6794886" y="261257"/>
                </a:cubicBezTo>
                <a:cubicBezTo>
                  <a:pt x="6824235" y="173208"/>
                  <a:pt x="6783828" y="241166"/>
                  <a:pt x="6847137" y="156754"/>
                </a:cubicBezTo>
                <a:cubicBezTo>
                  <a:pt x="6851491" y="134983"/>
                  <a:pt x="6854815" y="112980"/>
                  <a:pt x="6860200" y="91440"/>
                </a:cubicBezTo>
                <a:cubicBezTo>
                  <a:pt x="6863540" y="78082"/>
                  <a:pt x="6869480" y="65491"/>
                  <a:pt x="6873263" y="52252"/>
                </a:cubicBezTo>
                <a:cubicBezTo>
                  <a:pt x="6878195" y="34989"/>
                  <a:pt x="6881972" y="17417"/>
                  <a:pt x="6886326" y="0"/>
                </a:cubicBezTo>
                <a:cubicBezTo>
                  <a:pt x="6890680" y="13063"/>
                  <a:pt x="6896048" y="25831"/>
                  <a:pt x="6899388" y="39189"/>
                </a:cubicBezTo>
                <a:cubicBezTo>
                  <a:pt x="6904773" y="60729"/>
                  <a:pt x="6905430" y="83440"/>
                  <a:pt x="6912451" y="104503"/>
                </a:cubicBezTo>
                <a:cubicBezTo>
                  <a:pt x="6918609" y="122977"/>
                  <a:pt x="6928558" y="140056"/>
                  <a:pt x="6938577" y="156754"/>
                </a:cubicBezTo>
                <a:cubicBezTo>
                  <a:pt x="6954732" y="183679"/>
                  <a:pt x="6974673" y="208207"/>
                  <a:pt x="6990828" y="235132"/>
                </a:cubicBezTo>
                <a:cubicBezTo>
                  <a:pt x="7010713" y="268273"/>
                  <a:pt x="7041152" y="315219"/>
                  <a:pt x="7056143" y="352697"/>
                </a:cubicBezTo>
                <a:cubicBezTo>
                  <a:pt x="7066371" y="378266"/>
                  <a:pt x="7075589" y="404357"/>
                  <a:pt x="7082268" y="431074"/>
                </a:cubicBezTo>
                <a:cubicBezTo>
                  <a:pt x="7113779" y="557117"/>
                  <a:pt x="7101352" y="500368"/>
                  <a:pt x="7121457" y="600892"/>
                </a:cubicBezTo>
                <a:cubicBezTo>
                  <a:pt x="7110440" y="788173"/>
                  <a:pt x="7170766" y="805399"/>
                  <a:pt x="7043080" y="862149"/>
                </a:cubicBezTo>
                <a:cubicBezTo>
                  <a:pt x="7026674" y="869441"/>
                  <a:pt x="7008245" y="870858"/>
                  <a:pt x="6990828" y="875212"/>
                </a:cubicBezTo>
                <a:cubicBezTo>
                  <a:pt x="6969057" y="888275"/>
                  <a:pt x="6948223" y="903045"/>
                  <a:pt x="6925514" y="914400"/>
                </a:cubicBezTo>
                <a:cubicBezTo>
                  <a:pt x="6913198" y="920558"/>
                  <a:pt x="6899565" y="923680"/>
                  <a:pt x="6886326" y="927463"/>
                </a:cubicBezTo>
                <a:cubicBezTo>
                  <a:pt x="6795239" y="953488"/>
                  <a:pt x="6871168" y="927928"/>
                  <a:pt x="6755697" y="953589"/>
                </a:cubicBezTo>
                <a:cubicBezTo>
                  <a:pt x="6742255" y="956576"/>
                  <a:pt x="6729571" y="962298"/>
                  <a:pt x="6716508" y="966652"/>
                </a:cubicBezTo>
                <a:cubicBezTo>
                  <a:pt x="6707800" y="979715"/>
                  <a:pt x="6697404" y="991798"/>
                  <a:pt x="6690383" y="1005840"/>
                </a:cubicBezTo>
                <a:cubicBezTo>
                  <a:pt x="6644857" y="1096891"/>
                  <a:pt x="6622856" y="1228575"/>
                  <a:pt x="6677320" y="1319349"/>
                </a:cubicBezTo>
                <a:cubicBezTo>
                  <a:pt x="6702064" y="1360590"/>
                  <a:pt x="6773114" y="1328058"/>
                  <a:pt x="6821011" y="1332412"/>
                </a:cubicBezTo>
                <a:cubicBezTo>
                  <a:pt x="6932944" y="1360394"/>
                  <a:pt x="6909008" y="1329514"/>
                  <a:pt x="6951640" y="1397726"/>
                </a:cubicBezTo>
                <a:cubicBezTo>
                  <a:pt x="6965096" y="1419256"/>
                  <a:pt x="6977765" y="1441269"/>
                  <a:pt x="6990828" y="1463040"/>
                </a:cubicBezTo>
                <a:cubicBezTo>
                  <a:pt x="7019654" y="1607171"/>
                  <a:pt x="7002911" y="1551543"/>
                  <a:pt x="7030017" y="1632857"/>
                </a:cubicBezTo>
                <a:cubicBezTo>
                  <a:pt x="7047434" y="1624149"/>
                  <a:pt x="7068499" y="1620501"/>
                  <a:pt x="7082268" y="1606732"/>
                </a:cubicBezTo>
                <a:cubicBezTo>
                  <a:pt x="7096038" y="1592962"/>
                  <a:pt x="7098073" y="1570993"/>
                  <a:pt x="7108394" y="1554480"/>
                </a:cubicBezTo>
                <a:cubicBezTo>
                  <a:pt x="7119933" y="1536018"/>
                  <a:pt x="7134520" y="1519646"/>
                  <a:pt x="7147583" y="1502229"/>
                </a:cubicBezTo>
                <a:cubicBezTo>
                  <a:pt x="7151937" y="1489166"/>
                  <a:pt x="7152044" y="1473792"/>
                  <a:pt x="7160646" y="1463040"/>
                </a:cubicBezTo>
                <a:cubicBezTo>
                  <a:pt x="7187574" y="1429380"/>
                  <a:pt x="7220046" y="1400436"/>
                  <a:pt x="7252086" y="1371600"/>
                </a:cubicBezTo>
                <a:cubicBezTo>
                  <a:pt x="7263755" y="1361098"/>
                  <a:pt x="7278499" y="1354599"/>
                  <a:pt x="7291274" y="1345474"/>
                </a:cubicBezTo>
                <a:cubicBezTo>
                  <a:pt x="7308990" y="1332820"/>
                  <a:pt x="7327416" y="1320931"/>
                  <a:pt x="7343526" y="1306286"/>
                </a:cubicBezTo>
                <a:cubicBezTo>
                  <a:pt x="7375421" y="1277290"/>
                  <a:pt x="7434966" y="1214846"/>
                  <a:pt x="7434966" y="1214846"/>
                </a:cubicBezTo>
                <a:cubicBezTo>
                  <a:pt x="7439320" y="1201783"/>
                  <a:pt x="7441196" y="1187612"/>
                  <a:pt x="7448028" y="1175657"/>
                </a:cubicBezTo>
                <a:cubicBezTo>
                  <a:pt x="7458830" y="1156754"/>
                  <a:pt x="7479777" y="1143867"/>
                  <a:pt x="7487217" y="1123406"/>
                </a:cubicBezTo>
                <a:cubicBezTo>
                  <a:pt x="7497739" y="1094470"/>
                  <a:pt x="7495218" y="1062337"/>
                  <a:pt x="7500280" y="1031966"/>
                </a:cubicBezTo>
                <a:cubicBezTo>
                  <a:pt x="7503930" y="1010066"/>
                  <a:pt x="7508989" y="988423"/>
                  <a:pt x="7513343" y="966652"/>
                </a:cubicBezTo>
                <a:cubicBezTo>
                  <a:pt x="7508989" y="888275"/>
                  <a:pt x="7507080" y="809723"/>
                  <a:pt x="7500280" y="731520"/>
                </a:cubicBezTo>
                <a:cubicBezTo>
                  <a:pt x="7498357" y="709401"/>
                  <a:pt x="7504979" y="679527"/>
                  <a:pt x="7487217" y="666206"/>
                </a:cubicBezTo>
                <a:cubicBezTo>
                  <a:pt x="7474657" y="656786"/>
                  <a:pt x="7461091" y="683623"/>
                  <a:pt x="7448028" y="692332"/>
                </a:cubicBezTo>
                <a:cubicBezTo>
                  <a:pt x="7443674" y="709749"/>
                  <a:pt x="7439898" y="727321"/>
                  <a:pt x="7434966" y="744583"/>
                </a:cubicBezTo>
                <a:cubicBezTo>
                  <a:pt x="7425618" y="777301"/>
                  <a:pt x="7423464" y="800493"/>
                  <a:pt x="7382714" y="809897"/>
                </a:cubicBezTo>
                <a:cubicBezTo>
                  <a:pt x="7340075" y="819737"/>
                  <a:pt x="7295629" y="818606"/>
                  <a:pt x="7252086" y="822960"/>
                </a:cubicBezTo>
                <a:cubicBezTo>
                  <a:pt x="7234669" y="831669"/>
                  <a:pt x="7217733" y="841415"/>
                  <a:pt x="7199834" y="849086"/>
                </a:cubicBezTo>
                <a:cubicBezTo>
                  <a:pt x="7187178" y="854510"/>
                  <a:pt x="7172962" y="855991"/>
                  <a:pt x="7160646" y="862149"/>
                </a:cubicBezTo>
                <a:cubicBezTo>
                  <a:pt x="7146604" y="869170"/>
                  <a:pt x="7134520" y="879566"/>
                  <a:pt x="7121457" y="888274"/>
                </a:cubicBezTo>
                <a:cubicBezTo>
                  <a:pt x="7117103" y="918754"/>
                  <a:pt x="7116495" y="950009"/>
                  <a:pt x="7108394" y="979714"/>
                </a:cubicBezTo>
                <a:cubicBezTo>
                  <a:pt x="7103270" y="998501"/>
                  <a:pt x="7082542" y="1012495"/>
                  <a:pt x="7082268" y="1031966"/>
                </a:cubicBezTo>
                <a:cubicBezTo>
                  <a:pt x="7078159" y="1323707"/>
                  <a:pt x="7087115" y="1615523"/>
                  <a:pt x="7095331" y="1907177"/>
                </a:cubicBezTo>
                <a:cubicBezTo>
                  <a:pt x="7095837" y="1925123"/>
                  <a:pt x="7104873" y="1941824"/>
                  <a:pt x="7108394" y="1959429"/>
                </a:cubicBezTo>
                <a:cubicBezTo>
                  <a:pt x="7117457" y="2004742"/>
                  <a:pt x="7128246" y="2085328"/>
                  <a:pt x="7134520" y="2129246"/>
                </a:cubicBezTo>
                <a:cubicBezTo>
                  <a:pt x="7178063" y="2111829"/>
                  <a:pt x="7221237" y="2093461"/>
                  <a:pt x="7265148" y="2076994"/>
                </a:cubicBezTo>
                <a:cubicBezTo>
                  <a:pt x="7290934" y="2067324"/>
                  <a:pt x="7343526" y="2050869"/>
                  <a:pt x="7343526" y="2050869"/>
                </a:cubicBezTo>
                <a:cubicBezTo>
                  <a:pt x="7356589" y="2042160"/>
                  <a:pt x="7369083" y="2032532"/>
                  <a:pt x="7382714" y="2024743"/>
                </a:cubicBezTo>
                <a:cubicBezTo>
                  <a:pt x="7501990" y="1956584"/>
                  <a:pt x="7507820" y="1995305"/>
                  <a:pt x="7722348" y="1985554"/>
                </a:cubicBezTo>
                <a:cubicBezTo>
                  <a:pt x="7731057" y="1972491"/>
                  <a:pt x="7742643" y="1960943"/>
                  <a:pt x="7748474" y="1946366"/>
                </a:cubicBezTo>
                <a:cubicBezTo>
                  <a:pt x="7760247" y="1916934"/>
                  <a:pt x="7765491" y="1885289"/>
                  <a:pt x="7774600" y="1854926"/>
                </a:cubicBezTo>
                <a:cubicBezTo>
                  <a:pt x="7778557" y="1841737"/>
                  <a:pt x="7782239" y="1828393"/>
                  <a:pt x="7787663" y="1815737"/>
                </a:cubicBezTo>
                <a:cubicBezTo>
                  <a:pt x="7795334" y="1797839"/>
                  <a:pt x="7805080" y="1780903"/>
                  <a:pt x="7813788" y="1763486"/>
                </a:cubicBezTo>
                <a:cubicBezTo>
                  <a:pt x="7850126" y="1581797"/>
                  <a:pt x="7836176" y="1677564"/>
                  <a:pt x="7813788" y="1319349"/>
                </a:cubicBezTo>
                <a:cubicBezTo>
                  <a:pt x="7812371" y="1296681"/>
                  <a:pt x="7789426" y="1255798"/>
                  <a:pt x="7774600" y="1240972"/>
                </a:cubicBezTo>
                <a:cubicBezTo>
                  <a:pt x="7763498" y="1229871"/>
                  <a:pt x="7748474" y="1223555"/>
                  <a:pt x="7735411" y="1214846"/>
                </a:cubicBezTo>
                <a:cubicBezTo>
                  <a:pt x="7731057" y="1310640"/>
                  <a:pt x="7737498" y="1407540"/>
                  <a:pt x="7722348" y="1502229"/>
                </a:cubicBezTo>
                <a:cubicBezTo>
                  <a:pt x="7719429" y="1520470"/>
                  <a:pt x="7700402" y="1534785"/>
                  <a:pt x="7683160" y="1541417"/>
                </a:cubicBezTo>
                <a:cubicBezTo>
                  <a:pt x="7641714" y="1557358"/>
                  <a:pt x="7552531" y="1567543"/>
                  <a:pt x="7552531" y="1567543"/>
                </a:cubicBezTo>
                <a:cubicBezTo>
                  <a:pt x="7475647" y="1605985"/>
                  <a:pt x="7518755" y="1587510"/>
                  <a:pt x="7421903" y="1619794"/>
                </a:cubicBezTo>
                <a:cubicBezTo>
                  <a:pt x="7408840" y="1624148"/>
                  <a:pt x="7394521" y="1625773"/>
                  <a:pt x="7382714" y="1632857"/>
                </a:cubicBezTo>
                <a:lnTo>
                  <a:pt x="7317400" y="1672046"/>
                </a:lnTo>
                <a:cubicBezTo>
                  <a:pt x="7239658" y="1796433"/>
                  <a:pt x="7267342" y="1738409"/>
                  <a:pt x="7225960" y="1841863"/>
                </a:cubicBezTo>
                <a:cubicBezTo>
                  <a:pt x="7221606" y="1946366"/>
                  <a:pt x="7283070" y="2077812"/>
                  <a:pt x="7212897" y="2155372"/>
                </a:cubicBezTo>
                <a:cubicBezTo>
                  <a:pt x="7159588" y="2214293"/>
                  <a:pt x="7056647" y="2125744"/>
                  <a:pt x="6977766" y="2116183"/>
                </a:cubicBezTo>
                <a:cubicBezTo>
                  <a:pt x="6912782" y="2108306"/>
                  <a:pt x="6847137" y="2107474"/>
                  <a:pt x="6781823" y="2103120"/>
                </a:cubicBezTo>
                <a:cubicBezTo>
                  <a:pt x="6551046" y="2111829"/>
                  <a:pt x="6319323" y="2106640"/>
                  <a:pt x="6089491" y="2129246"/>
                </a:cubicBezTo>
                <a:cubicBezTo>
                  <a:pt x="6050732" y="2133058"/>
                  <a:pt x="6020785" y="2166155"/>
                  <a:pt x="5984988" y="2181497"/>
                </a:cubicBezTo>
                <a:cubicBezTo>
                  <a:pt x="5727792" y="2291724"/>
                  <a:pt x="5797601" y="2269584"/>
                  <a:pt x="5606166" y="2312126"/>
                </a:cubicBezTo>
                <a:cubicBezTo>
                  <a:pt x="5562623" y="2338252"/>
                  <a:pt x="5518598" y="2363590"/>
                  <a:pt x="5475537" y="2390503"/>
                </a:cubicBezTo>
                <a:cubicBezTo>
                  <a:pt x="5448911" y="2407144"/>
                  <a:pt x="5424725" y="2427718"/>
                  <a:pt x="5397160" y="2442754"/>
                </a:cubicBezTo>
                <a:cubicBezTo>
                  <a:pt x="5331000" y="2478842"/>
                  <a:pt x="5347081" y="2458618"/>
                  <a:pt x="5292657" y="2481943"/>
                </a:cubicBezTo>
                <a:cubicBezTo>
                  <a:pt x="5274759" y="2489614"/>
                  <a:pt x="5258880" y="2501911"/>
                  <a:pt x="5240406" y="2508069"/>
                </a:cubicBezTo>
                <a:cubicBezTo>
                  <a:pt x="5226469" y="2512715"/>
                  <a:pt x="5066303" y="2559821"/>
                  <a:pt x="5005274" y="2573383"/>
                </a:cubicBezTo>
                <a:cubicBezTo>
                  <a:pt x="4983600" y="2578199"/>
                  <a:pt x="4961731" y="2582092"/>
                  <a:pt x="4939960" y="2586446"/>
                </a:cubicBezTo>
                <a:cubicBezTo>
                  <a:pt x="4900771" y="2577737"/>
                  <a:pt x="4859293" y="2576134"/>
                  <a:pt x="4822394" y="2560320"/>
                </a:cubicBezTo>
                <a:cubicBezTo>
                  <a:pt x="4796767" y="2549337"/>
                  <a:pt x="4780278" y="2523534"/>
                  <a:pt x="4757080" y="2508069"/>
                </a:cubicBezTo>
                <a:cubicBezTo>
                  <a:pt x="4736028" y="2494034"/>
                  <a:pt x="4660085" y="2461988"/>
                  <a:pt x="4639514" y="2455817"/>
                </a:cubicBezTo>
                <a:cubicBezTo>
                  <a:pt x="4618248" y="2449437"/>
                  <a:pt x="4595971" y="2447108"/>
                  <a:pt x="4574200" y="2442754"/>
                </a:cubicBezTo>
                <a:cubicBezTo>
                  <a:pt x="4556783" y="2429691"/>
                  <a:pt x="4541716" y="2412690"/>
                  <a:pt x="4521948" y="2403566"/>
                </a:cubicBezTo>
                <a:cubicBezTo>
                  <a:pt x="4484442" y="2386255"/>
                  <a:pt x="4404383" y="2364377"/>
                  <a:pt x="4404383" y="2364377"/>
                </a:cubicBezTo>
                <a:cubicBezTo>
                  <a:pt x="4298563" y="2385541"/>
                  <a:pt x="4372937" y="2360264"/>
                  <a:pt x="4273754" y="2429692"/>
                </a:cubicBezTo>
                <a:cubicBezTo>
                  <a:pt x="4252954" y="2444252"/>
                  <a:pt x="4228266" y="2453019"/>
                  <a:pt x="4208440" y="2468880"/>
                </a:cubicBezTo>
                <a:cubicBezTo>
                  <a:pt x="4184398" y="2488114"/>
                  <a:pt x="4170293" y="2519705"/>
                  <a:pt x="4143126" y="2534194"/>
                </a:cubicBezTo>
                <a:cubicBezTo>
                  <a:pt x="4103014" y="2555587"/>
                  <a:pt x="4056040" y="2560320"/>
                  <a:pt x="4012497" y="2573383"/>
                </a:cubicBezTo>
                <a:cubicBezTo>
                  <a:pt x="3990726" y="2586446"/>
                  <a:pt x="3969378" y="2600242"/>
                  <a:pt x="3947183" y="2612572"/>
                </a:cubicBezTo>
                <a:cubicBezTo>
                  <a:pt x="3785482" y="2702405"/>
                  <a:pt x="3773155" y="2642387"/>
                  <a:pt x="3463857" y="2651760"/>
                </a:cubicBezTo>
                <a:cubicBezTo>
                  <a:pt x="3450794" y="2656114"/>
                  <a:pt x="3438438" y="2664823"/>
                  <a:pt x="3424668" y="2664823"/>
                </a:cubicBezTo>
                <a:cubicBezTo>
                  <a:pt x="3293967" y="2664823"/>
                  <a:pt x="3162727" y="2665808"/>
                  <a:pt x="3032783" y="2651760"/>
                </a:cubicBezTo>
                <a:cubicBezTo>
                  <a:pt x="2999814" y="2648196"/>
                  <a:pt x="2971532" y="2626294"/>
                  <a:pt x="2941343" y="2612572"/>
                </a:cubicBezTo>
                <a:cubicBezTo>
                  <a:pt x="2923615" y="2604514"/>
                  <a:pt x="2905102" y="2597530"/>
                  <a:pt x="2889091" y="2586446"/>
                </a:cubicBezTo>
                <a:cubicBezTo>
                  <a:pt x="2848272" y="2558187"/>
                  <a:pt x="2815931" y="2517209"/>
                  <a:pt x="2771526" y="2495006"/>
                </a:cubicBezTo>
                <a:lnTo>
                  <a:pt x="2693148" y="2455817"/>
                </a:lnTo>
                <a:cubicBezTo>
                  <a:pt x="2675731" y="2434046"/>
                  <a:pt x="2656363" y="2413701"/>
                  <a:pt x="2640897" y="2390503"/>
                </a:cubicBezTo>
                <a:cubicBezTo>
                  <a:pt x="2609042" y="2342721"/>
                  <a:pt x="2617373" y="2338219"/>
                  <a:pt x="2601708" y="2286000"/>
                </a:cubicBezTo>
                <a:cubicBezTo>
                  <a:pt x="2593795" y="2259623"/>
                  <a:pt x="2584291" y="2233749"/>
                  <a:pt x="2575583" y="2207623"/>
                </a:cubicBezTo>
                <a:cubicBezTo>
                  <a:pt x="2579937" y="2129246"/>
                  <a:pt x="2572636" y="2049340"/>
                  <a:pt x="2588646" y="1972492"/>
                </a:cubicBezTo>
                <a:cubicBezTo>
                  <a:pt x="2595050" y="1941753"/>
                  <a:pt x="2624742" y="1921039"/>
                  <a:pt x="2640897" y="1894114"/>
                </a:cubicBezTo>
                <a:cubicBezTo>
                  <a:pt x="2650916" y="1877416"/>
                  <a:pt x="2658314" y="1859280"/>
                  <a:pt x="2667023" y="1841863"/>
                </a:cubicBezTo>
                <a:cubicBezTo>
                  <a:pt x="2658314" y="1815737"/>
                  <a:pt x="2662211" y="1780925"/>
                  <a:pt x="2640897" y="1763486"/>
                </a:cubicBezTo>
                <a:cubicBezTo>
                  <a:pt x="2595553" y="1726386"/>
                  <a:pt x="2474641" y="1718211"/>
                  <a:pt x="2418828" y="1711234"/>
                </a:cubicBezTo>
                <a:cubicBezTo>
                  <a:pt x="2332945" y="1653979"/>
                  <a:pt x="2425441" y="1710678"/>
                  <a:pt x="2340451" y="1672046"/>
                </a:cubicBezTo>
                <a:cubicBezTo>
                  <a:pt x="2304996" y="1655930"/>
                  <a:pt x="2271898" y="1634773"/>
                  <a:pt x="2235948" y="1619794"/>
                </a:cubicBezTo>
                <a:cubicBezTo>
                  <a:pt x="1881400" y="1472065"/>
                  <a:pt x="2139893" y="1597891"/>
                  <a:pt x="1948566" y="1502229"/>
                </a:cubicBezTo>
                <a:cubicBezTo>
                  <a:pt x="1931149" y="1484812"/>
                  <a:pt x="1911093" y="1469682"/>
                  <a:pt x="1896314" y="1449977"/>
                </a:cubicBezTo>
                <a:cubicBezTo>
                  <a:pt x="1874567" y="1420981"/>
                  <a:pt x="1863471" y="1380373"/>
                  <a:pt x="1857126" y="1345474"/>
                </a:cubicBezTo>
                <a:cubicBezTo>
                  <a:pt x="1851618" y="1315181"/>
                  <a:pt x="1847463" y="1284635"/>
                  <a:pt x="1844063" y="1254034"/>
                </a:cubicBezTo>
                <a:cubicBezTo>
                  <a:pt x="1837502" y="1194983"/>
                  <a:pt x="1849163" y="1111238"/>
                  <a:pt x="1804874" y="1058092"/>
                </a:cubicBezTo>
                <a:cubicBezTo>
                  <a:pt x="1794823" y="1046031"/>
                  <a:pt x="1779728" y="1038987"/>
                  <a:pt x="1765686" y="1031966"/>
                </a:cubicBezTo>
                <a:cubicBezTo>
                  <a:pt x="1753370" y="1025808"/>
                  <a:pt x="1739560" y="1023257"/>
                  <a:pt x="1726497" y="1018903"/>
                </a:cubicBezTo>
                <a:cubicBezTo>
                  <a:pt x="1669891" y="1027612"/>
                  <a:pt x="1606862" y="1017429"/>
                  <a:pt x="1556680" y="1045029"/>
                </a:cubicBezTo>
                <a:cubicBezTo>
                  <a:pt x="1533879" y="1057569"/>
                  <a:pt x="1468025" y="1158417"/>
                  <a:pt x="1439114" y="1201783"/>
                </a:cubicBezTo>
                <a:cubicBezTo>
                  <a:pt x="1431709" y="1231402"/>
                  <a:pt x="1415915" y="1291057"/>
                  <a:pt x="1412988" y="1319349"/>
                </a:cubicBezTo>
                <a:cubicBezTo>
                  <a:pt x="1402198" y="1423657"/>
                  <a:pt x="1396651" y="1528450"/>
                  <a:pt x="1386863" y="1632857"/>
                </a:cubicBezTo>
                <a:cubicBezTo>
                  <a:pt x="1383586" y="1667809"/>
                  <a:pt x="1382314" y="1703303"/>
                  <a:pt x="1373800" y="1737360"/>
                </a:cubicBezTo>
                <a:cubicBezTo>
                  <a:pt x="1369077" y="1756252"/>
                  <a:pt x="1354329" y="1771311"/>
                  <a:pt x="1347674" y="1789612"/>
                </a:cubicBezTo>
                <a:cubicBezTo>
                  <a:pt x="1336841" y="1819403"/>
                  <a:pt x="1337857" y="1853870"/>
                  <a:pt x="1321548" y="1881052"/>
                </a:cubicBezTo>
                <a:cubicBezTo>
                  <a:pt x="1310347" y="1899721"/>
                  <a:pt x="1287133" y="1907755"/>
                  <a:pt x="1269297" y="1920240"/>
                </a:cubicBezTo>
                <a:cubicBezTo>
                  <a:pt x="1169061" y="1990405"/>
                  <a:pt x="1212214" y="1967169"/>
                  <a:pt x="1086417" y="1998617"/>
                </a:cubicBezTo>
                <a:cubicBezTo>
                  <a:pt x="977560" y="1985554"/>
                  <a:pt x="867210" y="1981642"/>
                  <a:pt x="759846" y="1959429"/>
                </a:cubicBezTo>
                <a:cubicBezTo>
                  <a:pt x="738526" y="1955018"/>
                  <a:pt x="721195" y="1937241"/>
                  <a:pt x="707594" y="1920240"/>
                </a:cubicBezTo>
                <a:cubicBezTo>
                  <a:pt x="659662" y="1860325"/>
                  <a:pt x="663288" y="1833333"/>
                  <a:pt x="629217" y="1776549"/>
                </a:cubicBezTo>
                <a:cubicBezTo>
                  <a:pt x="613062" y="1749625"/>
                  <a:pt x="594383" y="1724298"/>
                  <a:pt x="576966" y="1698172"/>
                </a:cubicBezTo>
                <a:cubicBezTo>
                  <a:pt x="563903" y="1654629"/>
                  <a:pt x="551337" y="1610934"/>
                  <a:pt x="537777" y="1567543"/>
                </a:cubicBezTo>
                <a:cubicBezTo>
                  <a:pt x="498023" y="1440331"/>
                  <a:pt x="523514" y="1536616"/>
                  <a:pt x="498588" y="1436914"/>
                </a:cubicBezTo>
                <a:cubicBezTo>
                  <a:pt x="483354" y="1284566"/>
                  <a:pt x="473141" y="1283640"/>
                  <a:pt x="511651" y="1110343"/>
                </a:cubicBezTo>
                <a:cubicBezTo>
                  <a:pt x="519291" y="1075961"/>
                  <a:pt x="567598" y="1048788"/>
                  <a:pt x="590028" y="1031966"/>
                </a:cubicBezTo>
                <a:cubicBezTo>
                  <a:pt x="598737" y="1014549"/>
                  <a:pt x="611775" y="998688"/>
                  <a:pt x="616154" y="979714"/>
                </a:cubicBezTo>
                <a:cubicBezTo>
                  <a:pt x="619312" y="966028"/>
                  <a:pt x="641650" y="737825"/>
                  <a:pt x="642280" y="731520"/>
                </a:cubicBezTo>
                <a:cubicBezTo>
                  <a:pt x="637926" y="635726"/>
                  <a:pt x="617323" y="539290"/>
                  <a:pt x="629217" y="444137"/>
                </a:cubicBezTo>
                <a:cubicBezTo>
                  <a:pt x="632840" y="415153"/>
                  <a:pt x="657920" y="495251"/>
                  <a:pt x="668406" y="522514"/>
                </a:cubicBezTo>
                <a:cubicBezTo>
                  <a:pt x="690685" y="580439"/>
                  <a:pt x="686004" y="617692"/>
                  <a:pt x="720657" y="666206"/>
                </a:cubicBezTo>
                <a:cubicBezTo>
                  <a:pt x="731395" y="681239"/>
                  <a:pt x="746783" y="692331"/>
                  <a:pt x="759846" y="705394"/>
                </a:cubicBezTo>
                <a:cubicBezTo>
                  <a:pt x="786673" y="785881"/>
                  <a:pt x="755991" y="699989"/>
                  <a:pt x="799034" y="796834"/>
                </a:cubicBezTo>
                <a:cubicBezTo>
                  <a:pt x="808558" y="818262"/>
                  <a:pt x="812480" y="842424"/>
                  <a:pt x="825160" y="862149"/>
                </a:cubicBezTo>
                <a:cubicBezTo>
                  <a:pt x="892634" y="967108"/>
                  <a:pt x="903184" y="953061"/>
                  <a:pt x="955788" y="1031966"/>
                </a:cubicBezTo>
                <a:cubicBezTo>
                  <a:pt x="981914" y="1071155"/>
                  <a:pt x="1016674" y="1105802"/>
                  <a:pt x="1034166" y="1149532"/>
                </a:cubicBezTo>
                <a:cubicBezTo>
                  <a:pt x="1078736" y="1260960"/>
                  <a:pt x="1038465" y="1170333"/>
                  <a:pt x="1099480" y="1280160"/>
                </a:cubicBezTo>
                <a:cubicBezTo>
                  <a:pt x="1125651" y="1327267"/>
                  <a:pt x="1136802" y="1356048"/>
                  <a:pt x="1151731" y="1410789"/>
                </a:cubicBezTo>
                <a:cubicBezTo>
                  <a:pt x="1157573" y="1432209"/>
                  <a:pt x="1159802" y="1454469"/>
                  <a:pt x="1164794" y="1476103"/>
                </a:cubicBezTo>
                <a:cubicBezTo>
                  <a:pt x="1172868" y="1511090"/>
                  <a:pt x="1190920" y="1580606"/>
                  <a:pt x="1190920" y="1580606"/>
                </a:cubicBezTo>
                <a:cubicBezTo>
                  <a:pt x="1186566" y="1645920"/>
                  <a:pt x="1187114" y="1711748"/>
                  <a:pt x="1177857" y="1776549"/>
                </a:cubicBezTo>
                <a:cubicBezTo>
                  <a:pt x="1173962" y="1803811"/>
                  <a:pt x="1177857" y="1846217"/>
                  <a:pt x="1151731" y="1854926"/>
                </a:cubicBezTo>
                <a:lnTo>
                  <a:pt x="1112543" y="1867989"/>
                </a:lnTo>
                <a:cubicBezTo>
                  <a:pt x="1108189" y="1881052"/>
                  <a:pt x="1101089" y="1893502"/>
                  <a:pt x="1099480" y="1907177"/>
                </a:cubicBezTo>
                <a:cubicBezTo>
                  <a:pt x="1092339" y="1967874"/>
                  <a:pt x="1124595" y="2042334"/>
                  <a:pt x="1086417" y="2090057"/>
                </a:cubicBezTo>
                <a:cubicBezTo>
                  <a:pt x="1063783" y="2118349"/>
                  <a:pt x="968666" y="2002220"/>
                  <a:pt x="942726" y="1998617"/>
                </a:cubicBezTo>
                <a:cubicBezTo>
                  <a:pt x="804444" y="1979411"/>
                  <a:pt x="664051" y="1981200"/>
                  <a:pt x="524714" y="1972492"/>
                </a:cubicBezTo>
                <a:cubicBezTo>
                  <a:pt x="511651" y="1963783"/>
                  <a:pt x="498839" y="1954687"/>
                  <a:pt x="485526" y="1946366"/>
                </a:cubicBezTo>
                <a:cubicBezTo>
                  <a:pt x="463995" y="1932909"/>
                  <a:pt x="441337" y="1921261"/>
                  <a:pt x="420211" y="1907177"/>
                </a:cubicBezTo>
                <a:cubicBezTo>
                  <a:pt x="402096" y="1895101"/>
                  <a:pt x="386367" y="1879615"/>
                  <a:pt x="367960" y="1867989"/>
                </a:cubicBezTo>
                <a:cubicBezTo>
                  <a:pt x="303560" y="1827315"/>
                  <a:pt x="229849" y="1799993"/>
                  <a:pt x="172017" y="1750423"/>
                </a:cubicBezTo>
                <a:cubicBezTo>
                  <a:pt x="61875" y="1656016"/>
                  <a:pt x="108963" y="1700433"/>
                  <a:pt x="28326" y="1619794"/>
                </a:cubicBezTo>
                <a:cubicBezTo>
                  <a:pt x="23972" y="1606731"/>
                  <a:pt x="19046" y="1593845"/>
                  <a:pt x="15263" y="1580606"/>
                </a:cubicBezTo>
                <a:cubicBezTo>
                  <a:pt x="10331" y="1563343"/>
                  <a:pt x="-5829" y="1512296"/>
                  <a:pt x="2200" y="1528354"/>
                </a:cubicBezTo>
                <a:cubicBezTo>
                  <a:pt x="14516" y="1552986"/>
                  <a:pt x="17478" y="1581419"/>
                  <a:pt x="28326" y="1606732"/>
                </a:cubicBezTo>
                <a:cubicBezTo>
                  <a:pt x="43667" y="1642529"/>
                  <a:pt x="59668" y="1678377"/>
                  <a:pt x="80577" y="1711234"/>
                </a:cubicBezTo>
                <a:cubicBezTo>
                  <a:pt x="109569" y="1756792"/>
                  <a:pt x="205286" y="1802919"/>
                  <a:pt x="237331" y="1815737"/>
                </a:cubicBezTo>
                <a:cubicBezTo>
                  <a:pt x="261923" y="1825574"/>
                  <a:pt x="289582" y="1824446"/>
                  <a:pt x="315708" y="1828800"/>
                </a:cubicBezTo>
                <a:cubicBezTo>
                  <a:pt x="328771" y="1837509"/>
                  <a:pt x="340320" y="1849095"/>
                  <a:pt x="354897" y="1854926"/>
                </a:cubicBezTo>
                <a:cubicBezTo>
                  <a:pt x="414547" y="1878786"/>
                  <a:pt x="462908" y="1883814"/>
                  <a:pt x="524714" y="1894114"/>
                </a:cubicBezTo>
                <a:cubicBezTo>
                  <a:pt x="537777" y="1907177"/>
                  <a:pt x="548532" y="1923055"/>
                  <a:pt x="563903" y="1933303"/>
                </a:cubicBezTo>
                <a:cubicBezTo>
                  <a:pt x="575360" y="1940941"/>
                  <a:pt x="590775" y="1940208"/>
                  <a:pt x="603091" y="1946366"/>
                </a:cubicBezTo>
                <a:cubicBezTo>
                  <a:pt x="617133" y="1953387"/>
                  <a:pt x="629217" y="1963783"/>
                  <a:pt x="642280" y="1972492"/>
                </a:cubicBezTo>
                <a:cubicBezTo>
                  <a:pt x="650989" y="1989909"/>
                  <a:pt x="661174" y="2006663"/>
                  <a:pt x="668406" y="2024743"/>
                </a:cubicBezTo>
                <a:cubicBezTo>
                  <a:pt x="678634" y="2050312"/>
                  <a:pt x="685823" y="2076994"/>
                  <a:pt x="694531" y="2103120"/>
                </a:cubicBezTo>
                <a:cubicBezTo>
                  <a:pt x="713272" y="2159345"/>
                  <a:pt x="704253" y="2128946"/>
                  <a:pt x="720657" y="2194560"/>
                </a:cubicBezTo>
                <a:cubicBezTo>
                  <a:pt x="725011" y="2229394"/>
                  <a:pt x="730227" y="2264132"/>
                  <a:pt x="733720" y="2299063"/>
                </a:cubicBezTo>
                <a:cubicBezTo>
                  <a:pt x="744469" y="2406549"/>
                  <a:pt x="735228" y="2503800"/>
                  <a:pt x="799034" y="2599509"/>
                </a:cubicBezTo>
                <a:cubicBezTo>
                  <a:pt x="816451" y="2625635"/>
                  <a:pt x="848902" y="2638602"/>
                  <a:pt x="877411" y="2651760"/>
                </a:cubicBezTo>
                <a:cubicBezTo>
                  <a:pt x="895765" y="2660231"/>
                  <a:pt x="989267" y="2682990"/>
                  <a:pt x="1021103" y="2690949"/>
                </a:cubicBezTo>
                <a:cubicBezTo>
                  <a:pt x="1061313" y="2717756"/>
                  <a:pt x="1096389" y="2746889"/>
                  <a:pt x="1151731" y="2743200"/>
                </a:cubicBezTo>
                <a:cubicBezTo>
                  <a:pt x="1188852" y="2740725"/>
                  <a:pt x="1221400" y="2717075"/>
                  <a:pt x="1256234" y="2704012"/>
                </a:cubicBezTo>
                <a:cubicBezTo>
                  <a:pt x="1260588" y="2677886"/>
                  <a:pt x="1271592" y="2652021"/>
                  <a:pt x="1269297" y="2625634"/>
                </a:cubicBezTo>
                <a:cubicBezTo>
                  <a:pt x="1257402" y="2488840"/>
                  <a:pt x="1180923" y="2343582"/>
                  <a:pt x="1269297" y="2207623"/>
                </a:cubicBezTo>
                <a:cubicBezTo>
                  <a:pt x="1295828" y="2166806"/>
                  <a:pt x="1356383" y="2164080"/>
                  <a:pt x="1399926" y="2142309"/>
                </a:cubicBezTo>
                <a:cubicBezTo>
                  <a:pt x="1430406" y="2146663"/>
                  <a:pt x="1462945" y="2143530"/>
                  <a:pt x="1491366" y="2155372"/>
                </a:cubicBezTo>
                <a:cubicBezTo>
                  <a:pt x="1523652" y="2168824"/>
                  <a:pt x="1618967" y="2269910"/>
                  <a:pt x="1635057" y="2286000"/>
                </a:cubicBezTo>
                <a:cubicBezTo>
                  <a:pt x="1745239" y="2671639"/>
                  <a:pt x="1633768" y="2238439"/>
                  <a:pt x="1713434" y="2756263"/>
                </a:cubicBezTo>
                <a:cubicBezTo>
                  <a:pt x="1716395" y="2775509"/>
                  <a:pt x="1724189" y="2796559"/>
                  <a:pt x="1739560" y="2808514"/>
                </a:cubicBezTo>
                <a:cubicBezTo>
                  <a:pt x="1765736" y="2828873"/>
                  <a:pt x="1802356" y="2830994"/>
                  <a:pt x="1831000" y="2847703"/>
                </a:cubicBezTo>
                <a:cubicBezTo>
                  <a:pt x="2033202" y="2965654"/>
                  <a:pt x="1684409" y="2829318"/>
                  <a:pt x="2053068" y="2952206"/>
                </a:cubicBezTo>
                <a:cubicBezTo>
                  <a:pt x="2161925" y="2943497"/>
                  <a:pt x="2284570" y="2979815"/>
                  <a:pt x="2379640" y="2926080"/>
                </a:cubicBezTo>
                <a:cubicBezTo>
                  <a:pt x="2422021" y="2902126"/>
                  <a:pt x="2366543" y="2829295"/>
                  <a:pt x="2353514" y="2782389"/>
                </a:cubicBezTo>
                <a:cubicBezTo>
                  <a:pt x="2332441" y="2706526"/>
                  <a:pt x="2316699" y="2694113"/>
                  <a:pt x="2275137" y="2638697"/>
                </a:cubicBezTo>
                <a:cubicBezTo>
                  <a:pt x="2260942" y="2581919"/>
                  <a:pt x="2225713" y="2510393"/>
                  <a:pt x="2379640" y="2599509"/>
                </a:cubicBezTo>
                <a:cubicBezTo>
                  <a:pt x="2432932" y="2630362"/>
                  <a:pt x="2510268" y="2730137"/>
                  <a:pt x="2510268" y="2730137"/>
                </a:cubicBezTo>
                <a:cubicBezTo>
                  <a:pt x="2514622" y="2747554"/>
                  <a:pt x="2519436" y="2764863"/>
                  <a:pt x="2523331" y="2782389"/>
                </a:cubicBezTo>
                <a:cubicBezTo>
                  <a:pt x="2536855" y="2843248"/>
                  <a:pt x="2512645" y="2927863"/>
                  <a:pt x="2562520" y="2965269"/>
                </a:cubicBezTo>
                <a:cubicBezTo>
                  <a:pt x="2621840" y="3009759"/>
                  <a:pt x="2710514" y="2974965"/>
                  <a:pt x="2784588" y="2978332"/>
                </a:cubicBezTo>
                <a:lnTo>
                  <a:pt x="3137286" y="2991394"/>
                </a:lnTo>
                <a:cubicBezTo>
                  <a:pt x="3159057" y="2987040"/>
                  <a:pt x="3181986" y="2986578"/>
                  <a:pt x="3202600" y="2978332"/>
                </a:cubicBezTo>
                <a:cubicBezTo>
                  <a:pt x="3226174" y="2968903"/>
                  <a:pt x="3242605" y="2941168"/>
                  <a:pt x="3267914" y="2939143"/>
                </a:cubicBezTo>
                <a:cubicBezTo>
                  <a:pt x="3354831" y="2932190"/>
                  <a:pt x="3442085" y="2947852"/>
                  <a:pt x="3529171" y="2952206"/>
                </a:cubicBezTo>
                <a:cubicBezTo>
                  <a:pt x="3594805" y="2971896"/>
                  <a:pt x="3734609" y="3019122"/>
                  <a:pt x="3803491" y="3017520"/>
                </a:cubicBezTo>
                <a:cubicBezTo>
                  <a:pt x="3943401" y="3014266"/>
                  <a:pt x="4082166" y="2991395"/>
                  <a:pt x="4221503" y="2978332"/>
                </a:cubicBezTo>
                <a:cubicBezTo>
                  <a:pt x="4238920" y="2952206"/>
                  <a:pt x="4267596" y="2930744"/>
                  <a:pt x="4273754" y="2899954"/>
                </a:cubicBezTo>
                <a:cubicBezTo>
                  <a:pt x="4276498" y="2886235"/>
                  <a:pt x="4251269" y="2716436"/>
                  <a:pt x="4247628" y="2690949"/>
                </a:cubicBezTo>
                <a:lnTo>
                  <a:pt x="4665640" y="2677886"/>
                </a:lnTo>
                <a:cubicBezTo>
                  <a:pt x="4684906" y="2675053"/>
                  <a:pt x="4677996" y="2639404"/>
                  <a:pt x="4691766" y="2625634"/>
                </a:cubicBezTo>
                <a:cubicBezTo>
                  <a:pt x="4709719" y="2607681"/>
                  <a:pt x="4732813" y="2593913"/>
                  <a:pt x="4757080" y="2586446"/>
                </a:cubicBezTo>
                <a:cubicBezTo>
                  <a:pt x="4790633" y="2576122"/>
                  <a:pt x="4826589" y="2576183"/>
                  <a:pt x="4861583" y="2573383"/>
                </a:cubicBezTo>
                <a:cubicBezTo>
                  <a:pt x="4935497" y="2567470"/>
                  <a:pt x="5009628" y="2564674"/>
                  <a:pt x="5083651" y="2560320"/>
                </a:cubicBezTo>
                <a:cubicBezTo>
                  <a:pt x="5124656" y="2478311"/>
                  <a:pt x="5135903" y="2477555"/>
                  <a:pt x="5135903" y="2377440"/>
                </a:cubicBezTo>
                <a:cubicBezTo>
                  <a:pt x="5135903" y="2374889"/>
                  <a:pt x="5232127" y="1960786"/>
                  <a:pt x="5083651" y="1867989"/>
                </a:cubicBezTo>
                <a:cubicBezTo>
                  <a:pt x="5063767" y="1855561"/>
                  <a:pt x="5040108" y="1850572"/>
                  <a:pt x="5018337" y="1841863"/>
                </a:cubicBezTo>
                <a:cubicBezTo>
                  <a:pt x="4908772" y="1857515"/>
                  <a:pt x="4830447" y="1842877"/>
                  <a:pt x="5044463" y="1985554"/>
                </a:cubicBezTo>
                <a:cubicBezTo>
                  <a:pt x="5090291" y="2016106"/>
                  <a:pt x="5149646" y="2018467"/>
                  <a:pt x="5201217" y="2037806"/>
                </a:cubicBezTo>
                <a:cubicBezTo>
                  <a:pt x="5459347" y="2134606"/>
                  <a:pt x="5098123" y="2012154"/>
                  <a:pt x="5292657" y="2076994"/>
                </a:cubicBezTo>
                <a:cubicBezTo>
                  <a:pt x="5303458" y="2109396"/>
                  <a:pt x="5306856" y="2139064"/>
                  <a:pt x="5344908" y="2155372"/>
                </a:cubicBezTo>
                <a:cubicBezTo>
                  <a:pt x="5527970" y="2233827"/>
                  <a:pt x="5815928" y="2203407"/>
                  <a:pt x="5971926" y="2207623"/>
                </a:cubicBezTo>
                <a:cubicBezTo>
                  <a:pt x="6019823" y="2190206"/>
                  <a:pt x="6070743" y="2179535"/>
                  <a:pt x="6115617" y="2155372"/>
                </a:cubicBezTo>
                <a:cubicBezTo>
                  <a:pt x="6240178" y="2088301"/>
                  <a:pt x="5999574" y="2134518"/>
                  <a:pt x="6207057" y="2090057"/>
                </a:cubicBezTo>
                <a:cubicBezTo>
                  <a:pt x="6245612" y="2081795"/>
                  <a:pt x="6285434" y="2081348"/>
                  <a:pt x="6324623" y="2076994"/>
                </a:cubicBezTo>
                <a:cubicBezTo>
                  <a:pt x="6376874" y="2085703"/>
                  <a:pt x="6429813" y="2090987"/>
                  <a:pt x="6481377" y="2103120"/>
                </a:cubicBezTo>
                <a:cubicBezTo>
                  <a:pt x="6504202" y="2108491"/>
                  <a:pt x="6523386" y="2131835"/>
                  <a:pt x="6546691" y="2129246"/>
                </a:cubicBezTo>
                <a:cubicBezTo>
                  <a:pt x="6605553" y="2122706"/>
                  <a:pt x="6659902" y="2094411"/>
                  <a:pt x="6716508" y="2076994"/>
                </a:cubicBezTo>
                <a:cubicBezTo>
                  <a:pt x="6766507" y="2043662"/>
                  <a:pt x="6843693" y="2009083"/>
                  <a:pt x="6847137" y="1933303"/>
                </a:cubicBezTo>
                <a:cubicBezTo>
                  <a:pt x="6850161" y="1866764"/>
                  <a:pt x="6753531" y="1775772"/>
                  <a:pt x="6807948" y="1737360"/>
                </a:cubicBezTo>
                <a:cubicBezTo>
                  <a:pt x="6830506" y="1721437"/>
                  <a:pt x="7195741" y="1803663"/>
                  <a:pt x="7252086" y="1815737"/>
                </a:cubicBezTo>
                <a:cubicBezTo>
                  <a:pt x="7269503" y="1828800"/>
                  <a:pt x="7296446" y="1834635"/>
                  <a:pt x="7304337" y="1854926"/>
                </a:cubicBezTo>
                <a:cubicBezTo>
                  <a:pt x="7328479" y="1917005"/>
                  <a:pt x="7327371" y="1986250"/>
                  <a:pt x="7343526" y="2050869"/>
                </a:cubicBezTo>
                <a:cubicBezTo>
                  <a:pt x="7349213" y="2073617"/>
                  <a:pt x="7360943" y="2094412"/>
                  <a:pt x="7369651" y="2116183"/>
                </a:cubicBezTo>
                <a:cubicBezTo>
                  <a:pt x="7360943" y="2164080"/>
                  <a:pt x="7373603" y="2221594"/>
                  <a:pt x="7343526" y="2259874"/>
                </a:cubicBezTo>
                <a:cubicBezTo>
                  <a:pt x="7169957" y="2480781"/>
                  <a:pt x="7252841" y="2164661"/>
                  <a:pt x="7212897" y="2364377"/>
                </a:cubicBezTo>
                <a:cubicBezTo>
                  <a:pt x="7221606" y="2420983"/>
                  <a:pt x="7213410" y="2482969"/>
                  <a:pt x="7239023" y="2534194"/>
                </a:cubicBezTo>
                <a:cubicBezTo>
                  <a:pt x="7248952" y="2554053"/>
                  <a:pt x="7322811" y="2534941"/>
                  <a:pt x="7304337" y="2547257"/>
                </a:cubicBezTo>
                <a:cubicBezTo>
                  <a:pt x="7248250" y="2584648"/>
                  <a:pt x="7036555" y="2635179"/>
                  <a:pt x="6964703" y="2651760"/>
                </a:cubicBezTo>
                <a:cubicBezTo>
                  <a:pt x="6903956" y="2665779"/>
                  <a:pt x="6842412" y="2676261"/>
                  <a:pt x="6781823" y="2690949"/>
                </a:cubicBezTo>
                <a:cubicBezTo>
                  <a:pt x="6698683" y="2711104"/>
                  <a:pt x="6617831" y="2741150"/>
                  <a:pt x="6533628" y="2756263"/>
                </a:cubicBezTo>
                <a:cubicBezTo>
                  <a:pt x="6447485" y="2771725"/>
                  <a:pt x="6359457" y="2773680"/>
                  <a:pt x="6272371" y="2782389"/>
                </a:cubicBezTo>
                <a:cubicBezTo>
                  <a:pt x="6198348" y="2804160"/>
                  <a:pt x="6123715" y="2823952"/>
                  <a:pt x="6050303" y="2847703"/>
                </a:cubicBezTo>
                <a:cubicBezTo>
                  <a:pt x="5900028" y="2896321"/>
                  <a:pt x="5873067" y="2908147"/>
                  <a:pt x="5762920" y="2952206"/>
                </a:cubicBezTo>
                <a:cubicBezTo>
                  <a:pt x="5627937" y="2947852"/>
                  <a:pt x="5492043" y="2955394"/>
                  <a:pt x="5357971" y="2939143"/>
                </a:cubicBezTo>
                <a:cubicBezTo>
                  <a:pt x="5342385" y="2937254"/>
                  <a:pt x="5345477" y="2907743"/>
                  <a:pt x="5331846" y="2899954"/>
                </a:cubicBezTo>
                <a:cubicBezTo>
                  <a:pt x="5312569" y="2888938"/>
                  <a:pt x="5288303" y="2891246"/>
                  <a:pt x="5266531" y="2886892"/>
                </a:cubicBezTo>
                <a:cubicBezTo>
                  <a:pt x="5209925" y="2895600"/>
                  <a:pt x="5153005" y="2902463"/>
                  <a:pt x="5096714" y="2913017"/>
                </a:cubicBezTo>
                <a:cubicBezTo>
                  <a:pt x="5053337" y="2921150"/>
                  <a:pt x="5054138" y="2936571"/>
                  <a:pt x="5005274" y="2939143"/>
                </a:cubicBezTo>
                <a:cubicBezTo>
                  <a:pt x="4857369" y="2946928"/>
                  <a:pt x="4709183" y="2947852"/>
                  <a:pt x="4561137" y="2952206"/>
                </a:cubicBezTo>
                <a:cubicBezTo>
                  <a:pt x="4243508" y="2861454"/>
                  <a:pt x="4503441" y="2942448"/>
                  <a:pt x="4247628" y="2847703"/>
                </a:cubicBezTo>
                <a:cubicBezTo>
                  <a:pt x="4174017" y="2820440"/>
                  <a:pt x="4103750" y="2776276"/>
                  <a:pt x="4025560" y="2769326"/>
                </a:cubicBezTo>
                <a:cubicBezTo>
                  <a:pt x="3708827" y="2741172"/>
                  <a:pt x="3389834" y="2751909"/>
                  <a:pt x="3071971" y="2743200"/>
                </a:cubicBezTo>
                <a:cubicBezTo>
                  <a:pt x="3041491" y="2725783"/>
                  <a:pt x="3009290" y="2711081"/>
                  <a:pt x="2980531" y="2690949"/>
                </a:cubicBezTo>
                <a:cubicBezTo>
                  <a:pt x="2943572" y="2665078"/>
                  <a:pt x="2931658" y="2632701"/>
                  <a:pt x="2902154" y="2599509"/>
                </a:cubicBezTo>
                <a:cubicBezTo>
                  <a:pt x="2881699" y="2576497"/>
                  <a:pt x="2861669" y="2552402"/>
                  <a:pt x="2836840" y="2534194"/>
                </a:cubicBezTo>
                <a:cubicBezTo>
                  <a:pt x="2621000" y="2375911"/>
                  <a:pt x="2779409" y="2541214"/>
                  <a:pt x="2627834" y="2364377"/>
                </a:cubicBezTo>
                <a:cubicBezTo>
                  <a:pt x="2552936" y="2177134"/>
                  <a:pt x="2665241" y="2491743"/>
                  <a:pt x="2640897" y="2090057"/>
                </a:cubicBezTo>
                <a:cubicBezTo>
                  <a:pt x="2636229" y="2013040"/>
                  <a:pt x="2605977" y="1938908"/>
                  <a:pt x="2575583" y="1867989"/>
                </a:cubicBezTo>
                <a:cubicBezTo>
                  <a:pt x="2541650" y="1788811"/>
                  <a:pt x="2407846" y="1621875"/>
                  <a:pt x="2353514" y="1567543"/>
                </a:cubicBezTo>
                <a:cubicBezTo>
                  <a:pt x="2327028" y="1541057"/>
                  <a:pt x="2291145" y="1525849"/>
                  <a:pt x="2262074" y="1502229"/>
                </a:cubicBezTo>
                <a:cubicBezTo>
                  <a:pt x="2221380" y="1469165"/>
                  <a:pt x="2184788" y="1431293"/>
                  <a:pt x="2144508" y="1397726"/>
                </a:cubicBezTo>
                <a:cubicBezTo>
                  <a:pt x="2132447" y="1387675"/>
                  <a:pt x="2115969" y="1383136"/>
                  <a:pt x="2105320" y="1371600"/>
                </a:cubicBezTo>
                <a:cubicBezTo>
                  <a:pt x="2063344" y="1326126"/>
                  <a:pt x="2031514" y="1271669"/>
                  <a:pt x="1987754" y="1227909"/>
                </a:cubicBezTo>
                <a:cubicBezTo>
                  <a:pt x="1965983" y="1206137"/>
                  <a:pt x="1939966" y="1187909"/>
                  <a:pt x="1922440" y="1162594"/>
                </a:cubicBezTo>
                <a:cubicBezTo>
                  <a:pt x="1900272" y="1130573"/>
                  <a:pt x="1887605" y="1092926"/>
                  <a:pt x="1870188" y="1058092"/>
                </a:cubicBezTo>
                <a:cubicBezTo>
                  <a:pt x="1861384" y="1018474"/>
                  <a:pt x="1826853" y="833258"/>
                  <a:pt x="1791811" y="809897"/>
                </a:cubicBezTo>
                <a:cubicBezTo>
                  <a:pt x="1710759" y="755863"/>
                  <a:pt x="1631383" y="696074"/>
                  <a:pt x="1530554" y="679269"/>
                </a:cubicBezTo>
                <a:cubicBezTo>
                  <a:pt x="1420909" y="660995"/>
                  <a:pt x="1477644" y="673482"/>
                  <a:pt x="1360737" y="640080"/>
                </a:cubicBezTo>
                <a:cubicBezTo>
                  <a:pt x="1256234" y="648789"/>
                  <a:pt x="1148488" y="638944"/>
                  <a:pt x="1047228" y="666206"/>
                </a:cubicBezTo>
                <a:cubicBezTo>
                  <a:pt x="1024586" y="672302"/>
                  <a:pt x="1017935" y="708287"/>
                  <a:pt x="1021103" y="731520"/>
                </a:cubicBezTo>
                <a:cubicBezTo>
                  <a:pt x="1031528" y="807971"/>
                  <a:pt x="1051911" y="884577"/>
                  <a:pt x="1086417" y="953589"/>
                </a:cubicBezTo>
                <a:cubicBezTo>
                  <a:pt x="1119735" y="1020225"/>
                  <a:pt x="1197680" y="1076562"/>
                  <a:pt x="1256234" y="1123406"/>
                </a:cubicBezTo>
                <a:cubicBezTo>
                  <a:pt x="1264943" y="1140823"/>
                  <a:pt x="1283747" y="1156234"/>
                  <a:pt x="1282360" y="1175657"/>
                </a:cubicBezTo>
                <a:cubicBezTo>
                  <a:pt x="1268151" y="1374587"/>
                  <a:pt x="1213054" y="1308058"/>
                  <a:pt x="1021103" y="1319349"/>
                </a:cubicBezTo>
                <a:cubicBezTo>
                  <a:pt x="950829" y="1389621"/>
                  <a:pt x="955788" y="1362902"/>
                  <a:pt x="955788" y="1489166"/>
                </a:cubicBezTo>
                <a:cubicBezTo>
                  <a:pt x="955788" y="1515652"/>
                  <a:pt x="951614" y="1547433"/>
                  <a:pt x="968851" y="1567543"/>
                </a:cubicBezTo>
                <a:cubicBezTo>
                  <a:pt x="983301" y="1584401"/>
                  <a:pt x="1012394" y="1576252"/>
                  <a:pt x="1034166" y="1580606"/>
                </a:cubicBezTo>
                <a:cubicBezTo>
                  <a:pt x="1042874" y="1567543"/>
                  <a:pt x="1063697" y="1556743"/>
                  <a:pt x="1060291" y="1541417"/>
                </a:cubicBezTo>
                <a:cubicBezTo>
                  <a:pt x="1053480" y="1510766"/>
                  <a:pt x="1023618" y="1490302"/>
                  <a:pt x="1008040" y="1463040"/>
                </a:cubicBezTo>
                <a:cubicBezTo>
                  <a:pt x="1005880" y="1459259"/>
                  <a:pt x="1008040" y="1454331"/>
                  <a:pt x="1008040" y="1449977"/>
                </a:cubicBezTo>
              </a:path>
            </a:pathLst>
          </a:custGeom>
          <a:solidFill>
            <a:srgbClr val="00B050"/>
          </a:solidFill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54324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img3.proshkolu.ru/content/media/pic/std/3000000/2493000/2492037-149befea4a10fd3f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260648"/>
            <a:ext cx="5760640" cy="43204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858451" y="4365104"/>
            <a:ext cx="3604356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6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к</a:t>
            </a:r>
            <a:r>
              <a:rPr lang="ru-RU" sz="9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9600" dirty="0" smtClean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96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9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</a:t>
            </a:r>
          </a:p>
          <a:p>
            <a:r>
              <a:rPr lang="ru-RU" sz="80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80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46547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>
            <a:alpha val="55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260648"/>
            <a:ext cx="5767091" cy="37444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9078770"/>
              </p:ext>
            </p:extLst>
          </p:nvPr>
        </p:nvGraphicFramePr>
        <p:xfrm>
          <a:off x="1475656" y="4437112"/>
          <a:ext cx="4824536" cy="11887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06134"/>
                <a:gridCol w="1206134"/>
                <a:gridCol w="1206134"/>
                <a:gridCol w="1206134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7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</a:t>
                      </a:r>
                      <a:endParaRPr lang="ru-RU" sz="7200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720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</a:t>
                      </a:r>
                      <a:endParaRPr lang="ru-RU" sz="7200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7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</a:t>
                      </a:r>
                      <a:endParaRPr lang="ru-RU" sz="7200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7200" dirty="0" smtClean="0">
                          <a:latin typeface="Times New Roman" pitchFamily="18" charset="0"/>
                          <a:cs typeface="Times New Roman" pitchFamily="18" charset="0"/>
                        </a:rPr>
                        <a:t>ь</a:t>
                      </a:r>
                      <a:endParaRPr lang="ru-RU" sz="7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5293701" y="4365104"/>
            <a:ext cx="726481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8000" b="1" dirty="0" smtClean="0">
                <a:latin typeface="Times New Roman" pitchFamily="18" charset="0"/>
                <a:cs typeface="Times New Roman" pitchFamily="18" charset="0"/>
              </a:rPr>
              <a:t>ь</a:t>
            </a:r>
            <a:endParaRPr lang="ru-RU" sz="80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671268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372</TotalTime>
  <Words>146</Words>
  <Application>Microsoft Office PowerPoint</Application>
  <PresentationFormat>Экран (4:3)</PresentationFormat>
  <Paragraphs>102</Paragraphs>
  <Slides>33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33</vt:i4>
      </vt:variant>
    </vt:vector>
  </HeadingPairs>
  <TitlesOfParts>
    <vt:vector size="34" baseType="lpstr">
      <vt:lpstr>Тема Office</vt:lpstr>
      <vt:lpstr>3 часть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 часть</dc:title>
  <dc:creator>User</dc:creator>
  <cp:lastModifiedBy>User</cp:lastModifiedBy>
  <cp:revision>29</cp:revision>
  <dcterms:created xsi:type="dcterms:W3CDTF">2017-03-31T13:07:01Z</dcterms:created>
  <dcterms:modified xsi:type="dcterms:W3CDTF">2017-05-01T11:58:34Z</dcterms:modified>
</cp:coreProperties>
</file>