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43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17.03.2023</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17.03.2023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17.03.2023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B4C71EC6-210F-42DE-9C53-41977AD35B3D}" type="datetimeFigureOut">
              <a:rPr lang="ru-RU" smtClean="0"/>
              <a:t>17.03.2023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17.03.2023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B4C71EC6-210F-42DE-9C53-41977AD35B3D}" type="datetimeFigureOut">
              <a:rPr lang="ru-RU" smtClean="0"/>
              <a:t>17.03.2023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365760" y="1600200"/>
            <a:ext cx="4041648"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17.03.2023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1" name="Content Placeholder 10"/>
          <p:cNvSpPr>
            <a:spLocks noGrp="1"/>
          </p:cNvSpPr>
          <p:nvPr>
            <p:ph sz="quarter" idx="13"/>
          </p:nvPr>
        </p:nvSpPr>
        <p:spPr>
          <a:xfrm>
            <a:off x="457200" y="2212848"/>
            <a:ext cx="4041648"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17.03.2023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17.03.2023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17.03.2023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17.03.2023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4C71EC6-210F-42DE-9C53-41977AD35B3D}" type="datetimeFigureOut">
              <a:rPr lang="ru-RU" smtClean="0"/>
              <a:t>17.03.2023</a:t>
            </a:fld>
            <a:endParaRPr lang="ru-RU"/>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19B0651-EE4F-4900-A07F-96A6BFA9D0F0}" type="slidenum">
              <a:rPr lang="ru-RU" smtClean="0"/>
              <a:t>‹#›</a:t>
            </a:fld>
            <a:endParaRPr lang="ru-RU"/>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1600" y="476672"/>
            <a:ext cx="7416824" cy="5724644"/>
          </a:xfrm>
          <a:prstGeom prst="rect">
            <a:avLst/>
          </a:prstGeom>
          <a:noFill/>
        </p:spPr>
        <p:txBody>
          <a:bodyPr wrap="square" rtlCol="0">
            <a:spAutoFit/>
          </a:bodyPr>
          <a:lstStyle/>
          <a:p>
            <a:pPr algn="ctr"/>
            <a:r>
              <a:rPr lang="ru-RU" sz="2400" b="1" dirty="0" smtClean="0">
                <a:solidFill>
                  <a:schemeClr val="tx2"/>
                </a:solidFill>
              </a:rPr>
              <a:t>ЧЕМ ЗАНЯТЬ РЕБЕНКА ДОМА?</a:t>
            </a:r>
            <a:endParaRPr lang="ru-RU" b="1" dirty="0" smtClean="0"/>
          </a:p>
          <a:p>
            <a:r>
              <a:rPr lang="ru-RU" dirty="0" smtClean="0"/>
              <a:t>Рисование </a:t>
            </a:r>
            <a:r>
              <a:rPr lang="ru-RU" dirty="0"/>
              <a:t>является одним из важнейших средств познания мира и развития знаний эстетического воспитания, так как оно связано с самостоятельной практической и творческой деятельностью ребенка. В процессе рисования у ребенка совершенствуются наблюдательность и эстетическое восприятие, художественный вкус и творческие способности. Рисуя, ребенок формирует и развивает у себя определенные способности: зрительную оценку формы, ориентирование в пространстве, чувство цвета</a:t>
            </a:r>
            <a:r>
              <a:rPr lang="ru-RU" dirty="0" smtClean="0"/>
              <a:t>.</a:t>
            </a:r>
          </a:p>
          <a:p>
            <a:endParaRPr lang="ru-RU" dirty="0"/>
          </a:p>
          <a:p>
            <a:r>
              <a:rPr lang="ru-RU" dirty="0"/>
              <a:t>Рисование необычными материалами, оригинальными техниками позволяет детям ощутить незабываемые положительные эмоции. Нетрадиционное рисование доставляет детям множество положительных эмоций, раскрывает новые возможности использования хорошо знакомых им предметов в качестве художественных материалов, удивляет своей непредсказуемостью. Оригинальное рисование без кисточки и карандаша расковывает ребенка, позволяет почувствовать краски, их характер, настроение. Незаметно для себя дети учатся наблюдать, думать, фантазировать.</a:t>
            </a:r>
          </a:p>
        </p:txBody>
      </p:sp>
    </p:spTree>
    <p:extLst>
      <p:ext uri="{BB962C8B-B14F-4D97-AF65-F5344CB8AC3E}">
        <p14:creationId xmlns:p14="http://schemas.microsoft.com/office/powerpoint/2010/main" val="8225814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5820" y="548680"/>
            <a:ext cx="3096344" cy="5324535"/>
          </a:xfrm>
          <a:prstGeom prst="rect">
            <a:avLst/>
          </a:prstGeom>
          <a:noFill/>
        </p:spPr>
        <p:txBody>
          <a:bodyPr wrap="square" rtlCol="0">
            <a:spAutoFit/>
          </a:bodyPr>
          <a:lstStyle/>
          <a:p>
            <a:pPr algn="ctr"/>
            <a:r>
              <a:rPr lang="ru-RU" sz="2000" b="1" dirty="0">
                <a:solidFill>
                  <a:schemeClr val="tx2"/>
                </a:solidFill>
              </a:rPr>
              <a:t>РИСОВАНИЕ ВАТНОЙ ПАЛОЧКОЙ</a:t>
            </a:r>
          </a:p>
          <a:p>
            <a:pPr algn="ctr"/>
            <a:r>
              <a:rPr lang="ru-RU" sz="2000" dirty="0"/>
              <a:t>Получающиеся картинки, нарисованные точками, похожи на древние фрески. Оформив рисунок ребенка рамкой, вы можете украсить его комнату картиной «собственного производства». Точками можно рисовать что угодно, бабочку, стрекозу, змею, рыбу, ежа, медузу, зверей, деревья, пейзажи и т.д.</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5936" y="1476201"/>
            <a:ext cx="4605385" cy="3456384"/>
          </a:xfrm>
          <a:prstGeom prst="rect">
            <a:avLst/>
          </a:prstGeom>
        </p:spPr>
      </p:pic>
    </p:spTree>
    <p:extLst>
      <p:ext uri="{BB962C8B-B14F-4D97-AF65-F5344CB8AC3E}">
        <p14:creationId xmlns:p14="http://schemas.microsoft.com/office/powerpoint/2010/main" val="3622892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0" y="669876"/>
            <a:ext cx="4464496" cy="5078313"/>
          </a:xfrm>
          <a:prstGeom prst="rect">
            <a:avLst/>
          </a:prstGeom>
          <a:noFill/>
        </p:spPr>
        <p:txBody>
          <a:bodyPr wrap="square" rtlCol="0">
            <a:spAutoFit/>
          </a:bodyPr>
          <a:lstStyle/>
          <a:p>
            <a:pPr algn="ctr"/>
            <a:r>
              <a:rPr lang="ru-RU" b="1" dirty="0">
                <a:solidFill>
                  <a:schemeClr val="tx2"/>
                </a:solidFill>
              </a:rPr>
              <a:t>РИСУЕМ ЛАДОШКАМИ</a:t>
            </a:r>
          </a:p>
          <a:p>
            <a:pPr algn="ctr"/>
            <a:r>
              <a:rPr lang="ru-RU" dirty="0"/>
              <a:t>Один  из самых первых инструментов, при помощи которого можно  создавать яркие и оригинальные  шедевры, – это детские ладошки.  Шлеп, и отпечаток готов!</a:t>
            </a:r>
          </a:p>
          <a:p>
            <a:pPr algn="ctr"/>
            <a:r>
              <a:rPr lang="ru-RU" dirty="0"/>
              <a:t>Из отпечатков ладони можно получить лебедя, гуся, голубя, птичку, ежика, слона, свинью, барашка, белого медведя, лошадь, рыбу, медузу, осьминога, дерево, куст, цветок, кленовый лист и т.</a:t>
            </a:r>
          </a:p>
          <a:p>
            <a:pPr algn="ctr"/>
            <a:r>
              <a:rPr lang="ru-RU" dirty="0"/>
              <a:t>Ставить отпечатки можно тыльной стороной пальцев (морской конек), большим пальцем (туловище рыбы, краба или паука) или боковой стороной кулачка (отпечаток следа человека).</a:t>
            </a: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870" y="548680"/>
            <a:ext cx="4172439" cy="2947020"/>
          </a:xfrm>
          <a:prstGeom prst="rect">
            <a:avLst/>
          </a:prstGeom>
        </p:spPr>
      </p:pic>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9870" y="3645024"/>
            <a:ext cx="4255926" cy="2837284"/>
          </a:xfrm>
          <a:prstGeom prst="rect">
            <a:avLst/>
          </a:prstGeom>
        </p:spPr>
      </p:pic>
    </p:spTree>
    <p:extLst>
      <p:ext uri="{BB962C8B-B14F-4D97-AF65-F5344CB8AC3E}">
        <p14:creationId xmlns:p14="http://schemas.microsoft.com/office/powerpoint/2010/main" val="2152755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48680"/>
            <a:ext cx="4464496" cy="5632311"/>
          </a:xfrm>
          <a:prstGeom prst="rect">
            <a:avLst/>
          </a:prstGeom>
          <a:noFill/>
        </p:spPr>
        <p:txBody>
          <a:bodyPr wrap="square" rtlCol="0">
            <a:spAutoFit/>
          </a:bodyPr>
          <a:lstStyle/>
          <a:p>
            <a:pPr algn="ctr"/>
            <a:r>
              <a:rPr lang="ru-RU" b="1" dirty="0">
                <a:solidFill>
                  <a:schemeClr val="tx2"/>
                </a:solidFill>
              </a:rPr>
              <a:t>РИСУЕМ ПАЛЬЧИКАМИ</a:t>
            </a:r>
            <a:endParaRPr lang="ru-RU" dirty="0">
              <a:solidFill>
                <a:schemeClr val="tx2"/>
              </a:solidFill>
            </a:endParaRPr>
          </a:p>
          <a:p>
            <a:pPr algn="ctr"/>
            <a:r>
              <a:rPr lang="ru-RU" dirty="0"/>
              <a:t>Даже для самых маленьких детей рисование может стать одним из самых любимых и полезных занятий. </a:t>
            </a:r>
            <a:r>
              <a:rPr lang="ru-RU" dirty="0"/>
              <a:t>С</a:t>
            </a:r>
            <a:r>
              <a:rPr lang="ru-RU" dirty="0" smtClean="0"/>
              <a:t>амый </a:t>
            </a:r>
            <a:r>
              <a:rPr lang="ru-RU" dirty="0"/>
              <a:t>доступный способ рисования для </a:t>
            </a:r>
            <a:r>
              <a:rPr lang="ru-RU" dirty="0" smtClean="0"/>
              <a:t>них </a:t>
            </a:r>
            <a:r>
              <a:rPr lang="ru-RU" dirty="0"/>
              <a:t>— пальчиками.  </a:t>
            </a:r>
            <a:r>
              <a:rPr lang="ru-RU" dirty="0" smtClean="0"/>
              <a:t>Существует </a:t>
            </a:r>
            <a:r>
              <a:rPr lang="ru-RU" dirty="0"/>
              <a:t>огромный выбор специальных красок для </a:t>
            </a:r>
            <a:r>
              <a:rPr lang="ru-RU" dirty="0" smtClean="0"/>
              <a:t>рисования, но </a:t>
            </a:r>
            <a:r>
              <a:rPr lang="ru-RU" dirty="0"/>
              <a:t>м</a:t>
            </a:r>
            <a:r>
              <a:rPr lang="ru-RU" dirty="0" smtClean="0"/>
              <a:t>ожно </a:t>
            </a:r>
            <a:r>
              <a:rPr lang="ru-RU" dirty="0"/>
              <a:t>и самим </a:t>
            </a:r>
            <a:r>
              <a:rPr lang="ru-RU" dirty="0" smtClean="0"/>
              <a:t>их приготовить.</a:t>
            </a:r>
            <a:endParaRPr lang="ru-RU" dirty="0"/>
          </a:p>
          <a:p>
            <a:pPr algn="ctr"/>
            <a:r>
              <a:rPr lang="ru-RU" dirty="0"/>
              <a:t>   Самый легкий способ - развести гуашь, небольшим количеством воды, добавив в неё несколько капель моющего средства для мытья посуды или крахмал.</a:t>
            </a:r>
          </a:p>
          <a:p>
            <a:pPr algn="ctr"/>
            <a:r>
              <a:rPr lang="ru-RU" dirty="0"/>
              <a:t>  Более сложный рецепт - сварить густой кисель из 1,5 ст. ложки крахмала и стакана воды, остудить, разделить на несколько частей. В каждую порцию добавить пищевой краситель разных цветов.</a:t>
            </a:r>
            <a:endParaRPr lang="ru-RU"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2162973"/>
            <a:ext cx="3703090" cy="2403723"/>
          </a:xfrm>
          <a:prstGeom prst="rect">
            <a:avLst/>
          </a:prstGeom>
        </p:spPr>
      </p:pic>
    </p:spTree>
    <p:extLst>
      <p:ext uri="{BB962C8B-B14F-4D97-AF65-F5344CB8AC3E}">
        <p14:creationId xmlns:p14="http://schemas.microsoft.com/office/powerpoint/2010/main" val="30894203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24128" y="476672"/>
            <a:ext cx="2971750" cy="6186309"/>
          </a:xfrm>
          <a:prstGeom prst="rect">
            <a:avLst/>
          </a:prstGeom>
          <a:noFill/>
        </p:spPr>
        <p:txBody>
          <a:bodyPr wrap="square" rtlCol="0">
            <a:spAutoFit/>
          </a:bodyPr>
          <a:lstStyle/>
          <a:p>
            <a:pPr algn="ctr"/>
            <a:r>
              <a:rPr lang="ru-RU" b="1" dirty="0">
                <a:solidFill>
                  <a:schemeClr val="tx2"/>
                </a:solidFill>
              </a:rPr>
              <a:t>РИСОВАНИЕ ГУБКОЙ</a:t>
            </a:r>
          </a:p>
          <a:p>
            <a:pPr algn="ctr"/>
            <a:r>
              <a:rPr lang="ru-RU" dirty="0"/>
              <a:t>Почему-то мы все склонны думать, что, если рисуем красками, то обязательно и кисточкой. На помощь может прийти кусочек губки. Можно сделать из него самые разные разнообразные маленькие геометрические фигурки, а затем прикрепить их тонкой проволокой к палочке или карандашу (не заточенному). Теперь его можно обмакнуть в краску и методом штампов рисовать разнообразные картинки из геометрических фигур.</a:t>
            </a: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856829"/>
            <a:ext cx="5083602" cy="2862068"/>
          </a:xfrm>
          <a:prstGeom prst="rect">
            <a:avLst/>
          </a:prstGeom>
        </p:spPr>
      </p:pic>
    </p:spTree>
    <p:extLst>
      <p:ext uri="{BB962C8B-B14F-4D97-AF65-F5344CB8AC3E}">
        <p14:creationId xmlns:p14="http://schemas.microsoft.com/office/powerpoint/2010/main" val="11115840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990043"/>
            <a:ext cx="4032448" cy="3970318"/>
          </a:xfrm>
          <a:prstGeom prst="rect">
            <a:avLst/>
          </a:prstGeom>
          <a:noFill/>
        </p:spPr>
        <p:txBody>
          <a:bodyPr wrap="square" rtlCol="0">
            <a:spAutoFit/>
          </a:bodyPr>
          <a:lstStyle/>
          <a:p>
            <a:pPr algn="ctr"/>
            <a:r>
              <a:rPr lang="ru-RU" b="1" dirty="0" smtClean="0">
                <a:solidFill>
                  <a:schemeClr val="tx2"/>
                </a:solidFill>
              </a:rPr>
              <a:t>РИСОВАНИЕ МЫЛЬНЫМИ ПУЗЫРЯМИ</a:t>
            </a:r>
          </a:p>
          <a:p>
            <a:pPr algn="ctr"/>
            <a:r>
              <a:rPr lang="ru-RU" dirty="0" smtClean="0"/>
              <a:t>Одним из современных способов нетрадиционных рисования является рисование мыльными пузырями. Для этого нужны шампунь, гуашь, вода, лист бумаги и трубочка для коктейля. В гуашь добавляется шампунь, немного воды, размешиваем и дуем в трубочку до тех пор, пока не образуется пена. Затем к пене приложить лист бумаги, дорисовать детали.</a:t>
            </a:r>
            <a:endParaRPr lang="ru-RU"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260648"/>
            <a:ext cx="4032448" cy="3024336"/>
          </a:xfrm>
          <a:prstGeom prst="rect">
            <a:avLst/>
          </a:prstGeom>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992" y="3583285"/>
            <a:ext cx="3995936" cy="2747206"/>
          </a:xfrm>
          <a:prstGeom prst="rect">
            <a:avLst/>
          </a:prstGeom>
        </p:spPr>
      </p:pic>
    </p:spTree>
    <p:extLst>
      <p:ext uri="{BB962C8B-B14F-4D97-AF65-F5344CB8AC3E}">
        <p14:creationId xmlns:p14="http://schemas.microsoft.com/office/powerpoint/2010/main" val="3407858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39952" y="188640"/>
            <a:ext cx="4176464" cy="6463308"/>
          </a:xfrm>
          <a:prstGeom prst="rect">
            <a:avLst/>
          </a:prstGeom>
          <a:noFill/>
        </p:spPr>
        <p:txBody>
          <a:bodyPr wrap="square" rtlCol="0">
            <a:spAutoFit/>
          </a:bodyPr>
          <a:lstStyle/>
          <a:p>
            <a:pPr algn="ctr"/>
            <a:r>
              <a:rPr lang="ru-RU" b="1" dirty="0">
                <a:solidFill>
                  <a:schemeClr val="tx2"/>
                </a:solidFill>
              </a:rPr>
              <a:t>НЕОБЫЧНОЕ РИСОВАНИЕ – ОТТИСКИ</a:t>
            </a:r>
          </a:p>
          <a:p>
            <a:pPr algn="ctr"/>
            <a:r>
              <a:rPr lang="ru-RU" dirty="0"/>
              <a:t>Если нужно  передать фактуру предмета, то нам на помощь приходят оттиски различными материалами с текстурированной поверхностью: поролоновым  тампоном, смятой бумагой, полиэтиленом, пенопластом, ластиком, веревкой  для белья, закрепленной на конце толстого бруска, и т.д.. Ребенок учится экспериментировать новыми материалами. С помощью оттисков поролоновым тампоном, комком смятой бумаги или полиэтилена можно нарисовать елку, животного, птицу, крону дерева, сугробы снега, снеговика. Отпечатки поролоном пригодятся для передачи фактуры дома, одежды, шерсти животного. Веревкой для белья изобразим змею, овечку, облака. </a:t>
            </a:r>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4931" y="1556792"/>
            <a:ext cx="4010768" cy="2664296"/>
          </a:xfrm>
          <a:prstGeom prst="rect">
            <a:avLst/>
          </a:prstGeom>
        </p:spPr>
      </p:pic>
    </p:spTree>
    <p:extLst>
      <p:ext uri="{BB962C8B-B14F-4D97-AF65-F5344CB8AC3E}">
        <p14:creationId xmlns:p14="http://schemas.microsoft.com/office/powerpoint/2010/main" val="112382440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41</TotalTime>
  <Words>552</Words>
  <Application>Microsoft Office PowerPoint</Application>
  <PresentationFormat>Экран (4:3)</PresentationFormat>
  <Paragraphs>20</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Исполнительная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4</cp:revision>
  <dcterms:created xsi:type="dcterms:W3CDTF">2023-03-17T06:32:27Z</dcterms:created>
  <dcterms:modified xsi:type="dcterms:W3CDTF">2023-03-17T07:52:28Z</dcterms:modified>
</cp:coreProperties>
</file>