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  <p:sldMasterId id="2147483652" r:id="rId2"/>
    <p:sldMasterId id="2147483653" r:id="rId3"/>
  </p:sldMasterIdLst>
  <p:notesMasterIdLst>
    <p:notesMasterId r:id="rId15"/>
  </p:notesMasterIdLst>
  <p:sldIdLst>
    <p:sldId id="284" r:id="rId4"/>
    <p:sldId id="256" r:id="rId5"/>
    <p:sldId id="259" r:id="rId6"/>
    <p:sldId id="257" r:id="rId7"/>
    <p:sldId id="258" r:id="rId8"/>
    <p:sldId id="285" r:id="rId9"/>
    <p:sldId id="260" r:id="rId10"/>
    <p:sldId id="286" r:id="rId11"/>
    <p:sldId id="261" r:id="rId12"/>
    <p:sldId id="287" r:id="rId13"/>
    <p:sldId id="28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аталия Трескова" initials="" lastIdx="2" clrIdx="0"/>
  <p:cmAuthor id="1" name="Павел Шеломенцев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65" autoAdjust="0"/>
    <p:restoredTop sz="94660"/>
  </p:normalViewPr>
  <p:slideViewPr>
    <p:cSldViewPr snapToGrid="0">
      <p:cViewPr varScale="1">
        <p:scale>
          <a:sx n="52" d="100"/>
          <a:sy n="52" d="100"/>
        </p:scale>
        <p:origin x="40" y="24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05T02:54:50.275" idx="1">
    <p:pos x="6000" y="0"/>
    <p:text>где картинки?</p:text>
  </p:cm>
  <p:cm authorId="1" dt="2017-01-05T02:54:50.275" idx="1">
    <p:pos x="6000" y="100"/>
    <p:text>Ща будут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10T00:43:50.028" idx="2">
    <p:pos x="6000" y="0"/>
    <p:text>Паша! Интерфейс допиши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574561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143000" y="1122362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 descr="Картинки по запросу текстура кирпич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7" descr="Похожее изображение"/>
          <p:cNvPicPr preferRelativeResize="0"/>
          <p:nvPr/>
        </p:nvPicPr>
        <p:blipFill rotWithShape="1">
          <a:blip r:embed="rId4">
            <a:alphaModFix/>
          </a:blip>
          <a:srcRect t="36595"/>
          <a:stretch/>
        </p:blipFill>
        <p:spPr>
          <a:xfrm rot="-5520000" flipH="1">
            <a:off x="75405" y="2121693"/>
            <a:ext cx="4805362" cy="487044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 txBox="1"/>
          <p:nvPr/>
        </p:nvSpPr>
        <p:spPr>
          <a:xfrm>
            <a:off x="395287" y="908050"/>
            <a:ext cx="8208962" cy="475297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A5A5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Shape 9" descr="Картинки по запросу монитор пнг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6537" y="692150"/>
            <a:ext cx="8528049" cy="601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10" descr="Похожее изображение"/>
          <p:cNvPicPr preferRelativeResize="0"/>
          <p:nvPr/>
        </p:nvPicPr>
        <p:blipFill rotWithShape="1">
          <a:blip r:embed="rId6">
            <a:alphaModFix/>
          </a:blip>
          <a:srcRect t="36595"/>
          <a:stretch/>
        </p:blipFill>
        <p:spPr>
          <a:xfrm>
            <a:off x="5322887" y="0"/>
            <a:ext cx="4100512" cy="349091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hape 15" descr="Картинки по запросу текстура кирпич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Shape 16" descr="Похожее изображение"/>
          <p:cNvPicPr preferRelativeResize="0"/>
          <p:nvPr/>
        </p:nvPicPr>
        <p:blipFill rotWithShape="1">
          <a:blip r:embed="rId4">
            <a:alphaModFix/>
          </a:blip>
          <a:srcRect t="36595"/>
          <a:stretch/>
        </p:blipFill>
        <p:spPr>
          <a:xfrm rot="-5520000" flipH="1">
            <a:off x="75405" y="2121693"/>
            <a:ext cx="4805362" cy="487044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hape 17"/>
          <p:cNvSpPr txBox="1"/>
          <p:nvPr/>
        </p:nvSpPr>
        <p:spPr>
          <a:xfrm>
            <a:off x="395287" y="908050"/>
            <a:ext cx="8208962" cy="475297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A5A5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Shape 18" descr="Картинки по запросу монитор пнг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6537" y="692150"/>
            <a:ext cx="8528049" cy="601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19" descr="Похожее изображение"/>
          <p:cNvPicPr preferRelativeResize="0"/>
          <p:nvPr/>
        </p:nvPicPr>
        <p:blipFill rotWithShape="1">
          <a:blip r:embed="rId6">
            <a:alphaModFix/>
          </a:blip>
          <a:srcRect t="36595"/>
          <a:stretch/>
        </p:blipFill>
        <p:spPr>
          <a:xfrm>
            <a:off x="5322887" y="0"/>
            <a:ext cx="4100512" cy="3490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Shape 20" descr="Картинки по запросу учитель пнг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3870325"/>
            <a:ext cx="2382836" cy="29781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23" descr="Картинки по запросу текстура кирпич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05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Shape 24" descr="Похожее изображение"/>
          <p:cNvPicPr preferRelativeResize="0"/>
          <p:nvPr/>
        </p:nvPicPr>
        <p:blipFill rotWithShape="1">
          <a:blip r:embed="rId4">
            <a:alphaModFix/>
          </a:blip>
          <a:srcRect t="36595"/>
          <a:stretch/>
        </p:blipFill>
        <p:spPr>
          <a:xfrm rot="-5520000" flipH="1">
            <a:off x="75405" y="2121693"/>
            <a:ext cx="4805362" cy="487044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hape 25"/>
          <p:cNvSpPr txBox="1"/>
          <p:nvPr/>
        </p:nvSpPr>
        <p:spPr>
          <a:xfrm>
            <a:off x="395287" y="908050"/>
            <a:ext cx="8208962" cy="475297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A5A5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Shape 26" descr="Картинки по запросу монитор пнг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6537" y="692150"/>
            <a:ext cx="8528049" cy="601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Shape 27" descr="Похожее изображение"/>
          <p:cNvPicPr preferRelativeResize="0"/>
          <p:nvPr/>
        </p:nvPicPr>
        <p:blipFill rotWithShape="1">
          <a:blip r:embed="rId6">
            <a:alphaModFix/>
          </a:blip>
          <a:srcRect t="36595"/>
          <a:stretch/>
        </p:blipFill>
        <p:spPr>
          <a:xfrm>
            <a:off x="5322887" y="0"/>
            <a:ext cx="4100512" cy="3490911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pn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comments" Target="../comments/comment2.xml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DD16CDD-E750-4251-A058-8CFA4852B746}"/>
              </a:ext>
            </a:extLst>
          </p:cNvPr>
          <p:cNvSpPr/>
          <p:nvPr/>
        </p:nvSpPr>
        <p:spPr>
          <a:xfrm>
            <a:off x="524934" y="1106986"/>
            <a:ext cx="7789333" cy="3034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разрешение.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виды разрешения различают? Укажите единицу измерения.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формат графического файла?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какие типы форматов разделяют? Укажите буквенное обозначение.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Дайте характеристику формата. 1 вариант –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GIF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CDR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BMP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2 вариант –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TIFF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JPEG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Дайте характеристику цветовой модели: 1 вариант –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RGB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2 вариант –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CMY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3217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6270" y="1188643"/>
            <a:ext cx="5022529" cy="377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44450" indent="336550" algn="just">
              <a:lnSpc>
                <a:spcPct val="111000"/>
              </a:lnSpc>
              <a:spcAft>
                <a:spcPts val="25"/>
              </a:spcAft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ОБЪЕКТЫ ВЕКТОРНОЙ ГРАФИКИ.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1781" y="1565734"/>
            <a:ext cx="7747819" cy="2221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44450" indent="336550" algn="just">
              <a:lnSpc>
                <a:spcPct val="111000"/>
              </a:lnSpc>
              <a:spcAft>
                <a:spcPts val="25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Объектами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 геометрические фигуры и линии. Один из важнейших объектов векторной графики – плавно изогнутые кривые, которые называются кривые Безье. Пьер Безье (математик) открыл, что любую произвольную кривую можно задать при помощи двух векторов, находящихся в начале и конце кривой. Именно таким образом программа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Corel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DRAW и кодируют плавные кривые линии. Поэтому этот вид графики назван «векторный».  </a:t>
            </a:r>
          </a:p>
        </p:txBody>
      </p:sp>
    </p:spTree>
    <p:extLst>
      <p:ext uri="{BB962C8B-B14F-4D97-AF65-F5344CB8AC3E}">
        <p14:creationId xmlns:p14="http://schemas.microsoft.com/office/powerpoint/2010/main" val="98685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98"/>
          <p:cNvPicPr/>
          <p:nvPr/>
        </p:nvPicPr>
        <p:blipFill>
          <a:blip r:embed="rId2"/>
          <a:stretch>
            <a:fillRect/>
          </a:stretch>
        </p:blipFill>
        <p:spPr>
          <a:xfrm>
            <a:off x="1170039" y="1179871"/>
            <a:ext cx="6204155" cy="333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1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468312" y="1412875"/>
            <a:ext cx="6858000" cy="1089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6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CorelDRAW</a:t>
            </a:r>
          </a:p>
        </p:txBody>
      </p:sp>
      <p:pic>
        <p:nvPicPr>
          <p:cNvPr id="40" name="Shape 40" descr="Картинки по запросу логотип корел 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212" y="2852736"/>
            <a:ext cx="2528886" cy="253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/>
        </p:nvSpPr>
        <p:spPr>
          <a:xfrm>
            <a:off x="684211" y="1196975"/>
            <a:ext cx="6173789" cy="39703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Clr>
                <a:srgbClr val="2A2A92"/>
              </a:buClr>
              <a:buSzPct val="25000"/>
            </a:pP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 истории </a:t>
            </a:r>
            <a:r>
              <a:rPr lang="ru-RU" sz="1800" dirty="0" smtClean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программы.</a:t>
            </a:r>
          </a:p>
          <a:p>
            <a:pPr lvl="0" algn="just">
              <a:buClr>
                <a:srgbClr val="2A2A92"/>
              </a:buClr>
              <a:buSzPct val="25000"/>
            </a:pPr>
            <a:r>
              <a:rPr lang="ru-RU" sz="1800" dirty="0" smtClean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История создания </a:t>
            </a:r>
            <a:r>
              <a:rPr lang="ru-RU" sz="1800" dirty="0" smtClean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канадской программы 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CorelDRAW начинается в 1985 году, когда доктор Майкл </a:t>
            </a:r>
            <a:r>
              <a:rPr lang="ru-RU" sz="1800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Каупланд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основал компанию </a:t>
            </a:r>
            <a:r>
              <a:rPr lang="ru-RU" sz="1800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Corel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состоящую всего из нескольких человек</a:t>
            </a:r>
            <a:r>
              <a:rPr lang="ru-RU" sz="1800" dirty="0" smtClean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ru-RU" dirty="0"/>
              <a:t> 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Название компании в переводе с английского расшифровывается как 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исследовательская лаборатория </a:t>
            </a:r>
            <a:r>
              <a:rPr lang="ru-RU" sz="1800" u="sng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Коупленда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ru-RU" sz="1800" u="sng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COwpland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800" u="sng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REsearch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800" u="sng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Laboratory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sz="1800" u="sng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>
              <a:buClr>
                <a:srgbClr val="2A2A92"/>
              </a:buClr>
              <a:buSzPct val="25000"/>
            </a:pPr>
            <a:r>
              <a:rPr lang="ru-RU" sz="1800" dirty="0" smtClean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В январе 1989 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году </a:t>
            </a:r>
            <a:r>
              <a:rPr lang="ru-RU" sz="1800" dirty="0" smtClean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вышел CorelDRAW 1.0 </a:t>
            </a:r>
            <a:r>
              <a:rPr lang="ru-RU" sz="1800" dirty="0"/>
              <a:t>— 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первый графический программный продукт для </a:t>
            </a:r>
            <a:r>
              <a:rPr lang="ru-RU" sz="1800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Windows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®. Разработчиками которой являлись Майкл </a:t>
            </a:r>
            <a:r>
              <a:rPr lang="ru-RU" sz="1800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Буиллон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 и Пат </a:t>
            </a:r>
            <a:r>
              <a:rPr lang="ru-RU" sz="1800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Бейрни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, нанятые в компанию в 1987 году в качестве специалистов по разработке программного обеспечения</a:t>
            </a:r>
            <a:r>
              <a:rPr lang="ru-RU" sz="1800" dirty="0" smtClean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. Это </a:t>
            </a:r>
            <a:r>
              <a:rPr lang="ru-RU" sz="1800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была первая в истории программа для создания полноцветных векторных иллюстраций и макетов страниц</a:t>
            </a:r>
            <a:r>
              <a:rPr lang="ru-RU" sz="1800" dirty="0" smtClean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lvl="0" algn="just">
              <a:buClr>
                <a:srgbClr val="2A2A92"/>
              </a:buClr>
              <a:buSzPct val="25000"/>
            </a:pPr>
            <a:r>
              <a:rPr lang="ru-RU" sz="1800" dirty="0" smtClean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en-US" sz="1800" dirty="0">
              <a:solidFill>
                <a:srgbClr val="2A2A9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268" y="1527969"/>
            <a:ext cx="1479419" cy="1630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/>
        </p:nvSpPr>
        <p:spPr>
          <a:xfrm>
            <a:off x="755650" y="1196975"/>
            <a:ext cx="7129461" cy="20304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Verdana"/>
              <a:buNone/>
            </a:pPr>
            <a:r>
              <a:rPr lang="en-US" sz="1800" b="0" i="0" u="none">
                <a:solidFill>
                  <a:srgbClr val="002060"/>
                </a:solidFill>
                <a:latin typeface="Verdana"/>
                <a:ea typeface="Verdana"/>
                <a:cs typeface="Verdana"/>
                <a:sym typeface="Verdana"/>
              </a:rPr>
              <a:t>CorelDRAW - одна из самых популярных программ для работы с векторной графикой. Её активное использование, как любителями, так и профессионалами объясняется, прежде всего тем, что она обладает большим набором средств создания и редактирования графических образов, удобным интерфейсом и высоким качеством получаемых изображений. </a:t>
            </a:r>
          </a:p>
        </p:txBody>
      </p:sp>
      <p:sp>
        <p:nvSpPr>
          <p:cNvPr id="46" name="Shape 46"/>
          <p:cNvSpPr txBox="1"/>
          <p:nvPr/>
        </p:nvSpPr>
        <p:spPr>
          <a:xfrm>
            <a:off x="2771774" y="3215768"/>
            <a:ext cx="5331365" cy="1278411"/>
          </a:xfrm>
          <a:prstGeom prst="rect">
            <a:avLst/>
          </a:prstGeom>
          <a:noFill/>
          <a:ln w="9525" cap="flat" cmpd="sng">
            <a:solidFill>
              <a:srgbClr val="00206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2A92"/>
              </a:buClr>
              <a:buSzPct val="25000"/>
              <a:buFont typeface="Times New Roman"/>
              <a:buNone/>
            </a:pP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Пользователи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CorelDRAW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начинающие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художники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профессиональные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иллюстраторы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дизайнеры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редакторы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буклетов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книгоиздатели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художники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рекламе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логотипам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модельеры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менеджеры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т. 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/>
        </p:nvSpPr>
        <p:spPr>
          <a:xfrm>
            <a:off x="744536" y="1168399"/>
            <a:ext cx="7613652" cy="3140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2A92"/>
              </a:buClr>
              <a:buSzPct val="25000"/>
              <a:buFont typeface="Times New Roman"/>
              <a:buNone/>
            </a:pP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CorelDRAW —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целый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программный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комплекс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который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включает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себя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2A92"/>
              </a:buClr>
              <a:buSzPct val="100000"/>
              <a:buFont typeface="Arial"/>
              <a:buChar char="•"/>
            </a:pP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собственно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CorelDRAW —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редактор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векторной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графики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2A92"/>
              </a:buClr>
              <a:buSzPct val="100000"/>
              <a:buFont typeface="Arial"/>
              <a:buChar char="•"/>
            </a:pP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CorelPhotoPaint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редактор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растровой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графики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2A92"/>
              </a:buClr>
              <a:buSzPct val="100000"/>
              <a:buFont typeface="Arial"/>
              <a:buChar char="•"/>
            </a:pP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CorelCapture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программу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захвата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изображения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экрана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компьютера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2A92"/>
              </a:buClr>
              <a:buSzPct val="100000"/>
              <a:buFont typeface="Arial"/>
              <a:buChar char="•"/>
            </a:pP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CorelTrace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программу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перевода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растровой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картинки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векторное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изображение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1800" b="0" i="0" u="none" dirty="0" err="1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</a:t>
            </a:r>
            <a:r>
              <a:rPr lang="en-US" sz="1800" b="0" i="0" u="none" dirty="0">
                <a:solidFill>
                  <a:srgbClr val="2A2A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</p:txBody>
      </p:sp>
      <p:pic>
        <p:nvPicPr>
          <p:cNvPr id="1026" name="Picture 2" descr="https://i.ytimg.com/vi/QMS-7g19Dy0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730" y="4808811"/>
            <a:ext cx="2709458" cy="152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4536" y="3210128"/>
            <a:ext cx="76136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2A2A92"/>
              </a:buClr>
              <a:buSzPct val="100000"/>
              <a:buFont typeface="Arial"/>
              <a:buChar char="•"/>
            </a:pP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 сегодняшний день </a:t>
            </a:r>
            <a:r>
              <a:rPr lang="ru-RU" sz="18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Corel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по праву считается компанией, которая занимается производством инновационных и надежных продуктов, которые просты в освоении и удобны в использовании. За все годы деятельности продукция компании получила более ста наград за современный и совершенный дизайн, новаторский подход и отличное качество.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32" y="1017050"/>
            <a:ext cx="3910754" cy="440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71663" y="4895086"/>
            <a:ext cx="36427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/>
              <a:t>CorelDRAW</a:t>
            </a:r>
            <a:r>
              <a:rPr lang="en-US" sz="2800" b="1" dirty="0"/>
              <a:t> </a:t>
            </a:r>
            <a:r>
              <a:rPr lang="en-US" sz="2800" b="1" dirty="0" smtClean="0"/>
              <a:t>1</a:t>
            </a:r>
            <a:r>
              <a:rPr lang="ru-RU" sz="2800" b="1" dirty="0" smtClean="0"/>
              <a:t> (1989)</a:t>
            </a:r>
            <a:endParaRPr lang="ru-RU" sz="2800" dirty="0"/>
          </a:p>
        </p:txBody>
      </p:sp>
      <p:pic>
        <p:nvPicPr>
          <p:cNvPr id="1028" name="Picture 4" descr="&quot;Векторная история...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0" y="1017050"/>
            <a:ext cx="6516017" cy="451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49484" y="4956641"/>
            <a:ext cx="3564941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b="1" dirty="0" err="1"/>
              <a:t>CorelDRAW</a:t>
            </a:r>
            <a:r>
              <a:rPr lang="en-US" sz="2400" b="1" dirty="0"/>
              <a:t> </a:t>
            </a:r>
            <a:r>
              <a:rPr lang="en-US" sz="2400" b="1" dirty="0" smtClean="0"/>
              <a:t>2</a:t>
            </a:r>
            <a:r>
              <a:rPr lang="ru-RU" sz="2400" dirty="0" smtClean="0"/>
              <a:t> (1991)</a:t>
            </a:r>
            <a:endParaRPr lang="ru-RU" sz="2400" dirty="0"/>
          </a:p>
        </p:txBody>
      </p:sp>
      <p:pic>
        <p:nvPicPr>
          <p:cNvPr id="1030" name="Picture 6" descr="&quot;Векторная история...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62" y="906519"/>
            <a:ext cx="7139016" cy="487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quot;Векторная история...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615" y="906519"/>
            <a:ext cx="6897309" cy="481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&quot;Векторная история...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34" y="416732"/>
            <a:ext cx="6375069" cy="5601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&quot;Векторная история...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394" y="618359"/>
            <a:ext cx="6926530" cy="530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&quot;Векторная история...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331" y="266044"/>
            <a:ext cx="7158292" cy="590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&quot;Векторная история...&quot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44" y="892907"/>
            <a:ext cx="7840626" cy="488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&quot;Векторная история...&quot;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134" y="840981"/>
            <a:ext cx="7623088" cy="475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&quot;Векторная история...&quot;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32" y="840981"/>
            <a:ext cx="7292414" cy="454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&quot;Векторная история...&quot;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71" y="739878"/>
            <a:ext cx="8078175" cy="520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&quot;Векторная история...&quot;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44" y="840981"/>
            <a:ext cx="8167181" cy="504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&quot;Векторная история...&quot;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30" y="707763"/>
            <a:ext cx="7645711" cy="52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&quot;Векторная история...&quot;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636" y="380141"/>
            <a:ext cx="7383396" cy="5545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sun9-62.userapi.com/Gqc32NCZwuWVeT_NceUsNO0nYOw0AxrnHDTXAg/PSB-tKyj3GQ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567" y="378030"/>
            <a:ext cx="6674056" cy="581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37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02F2664-65E6-4A18-934B-0E9F22BE6D20}"/>
              </a:ext>
            </a:extLst>
          </p:cNvPr>
          <p:cNvPicPr/>
          <p:nvPr/>
        </p:nvPicPr>
        <p:blipFill>
          <a:blip r:embed="rId5"/>
          <a:srcRect l="-8" t="-8" r="-8" b="-8"/>
          <a:stretch>
            <a:fillRect/>
          </a:stretch>
        </p:blipFill>
        <p:spPr bwMode="auto">
          <a:xfrm>
            <a:off x="139959" y="74644"/>
            <a:ext cx="8864082" cy="6680719"/>
          </a:xfrm>
          <a:prstGeom prst="rect">
            <a:avLst/>
          </a:prstGeom>
        </p:spPr>
      </p:pic>
      <p:grpSp>
        <p:nvGrpSpPr>
          <p:cNvPr id="10" name="SMARTInkShape-Group3">
            <a:extLst>
              <a:ext uri="{FF2B5EF4-FFF2-40B4-BE49-F238E27FC236}">
                <a16:creationId xmlns:a16="http://schemas.microsoft.com/office/drawing/2014/main" id="{FEE9362E-6C78-4BEC-9B9E-98FC6B4D9145}"/>
              </a:ext>
            </a:extLst>
          </p:cNvPr>
          <p:cNvGrpSpPr/>
          <p:nvPr/>
        </p:nvGrpSpPr>
        <p:grpSpPr>
          <a:xfrm>
            <a:off x="1089660" y="6469380"/>
            <a:ext cx="47626" cy="7621"/>
            <a:chOff x="1089660" y="6469380"/>
            <a:chExt cx="47626" cy="7621"/>
          </a:xfrm>
        </p:grpSpPr>
        <p:sp>
          <p:nvSpPr>
            <p:cNvPr id="8" name="SMARTInkShape-5">
              <a:extLst>
                <a:ext uri="{FF2B5EF4-FFF2-40B4-BE49-F238E27FC236}">
                  <a16:creationId xmlns:a16="http://schemas.microsoft.com/office/drawing/2014/main" id="{9D90C62F-DFE4-4C46-9227-29D87F4261BA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089660" y="6477000"/>
              <a:ext cx="9526" cy="1"/>
            </a:xfrm>
            <a:custGeom>
              <a:avLst/>
              <a:gdLst/>
              <a:ahLst/>
              <a:cxnLst/>
              <a:rect l="0" t="0" r="0" b="0"/>
              <a:pathLst>
                <a:path w="9526" h="1">
                  <a:moveTo>
                    <a:pt x="0" y="0"/>
                  </a:moveTo>
                  <a:lnTo>
                    <a:pt x="0" y="0"/>
                  </a:lnTo>
                  <a:lnTo>
                    <a:pt x="9525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SMARTInkShape-6">
              <a:extLst>
                <a:ext uri="{FF2B5EF4-FFF2-40B4-BE49-F238E27FC236}">
                  <a16:creationId xmlns:a16="http://schemas.microsoft.com/office/drawing/2014/main" id="{DB523969-673C-4641-83A7-2626BE49D93A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1127760" y="6469380"/>
              <a:ext cx="9526" cy="1"/>
            </a:xfrm>
            <a:custGeom>
              <a:avLst/>
              <a:gdLst/>
              <a:ahLst/>
              <a:cxnLst/>
              <a:rect l="0" t="0" r="0" b="0"/>
              <a:pathLst>
                <a:path w="9526" h="1">
                  <a:moveTo>
                    <a:pt x="0" y="0"/>
                  </a:moveTo>
                  <a:lnTo>
                    <a:pt x="0" y="0"/>
                  </a:lnTo>
                  <a:lnTo>
                    <a:pt x="9525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brit03.ru/wp-content/uploads/image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039" y="1013873"/>
            <a:ext cx="3519948" cy="449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07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203EF3-4FF4-4C0E-9386-C965C2B44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777" y="910167"/>
            <a:ext cx="6124223" cy="459316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FFBDF5-3CC2-45E0-9B8F-47D1742073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777" y="910167"/>
            <a:ext cx="6570135" cy="4927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423</Words>
  <Application>Microsoft Office PowerPoint</Application>
  <PresentationFormat>Экран (4:3)</PresentationFormat>
  <Paragraphs>25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Тема Office</vt:lpstr>
      <vt:lpstr>1_Тема Office</vt:lpstr>
      <vt:lpstr>6_Тема Office</vt:lpstr>
      <vt:lpstr>Презентация PowerPoint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CorelDRAW</dc:title>
  <cp:lastModifiedBy>Елисеева Ирина Анатольевна</cp:lastModifiedBy>
  <cp:revision>19</cp:revision>
  <dcterms:modified xsi:type="dcterms:W3CDTF">2023-02-02T04:37:51Z</dcterms:modified>
</cp:coreProperties>
</file>