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8" r:id="rId3"/>
    <p:sldId id="336" r:id="rId4"/>
    <p:sldId id="258" r:id="rId5"/>
    <p:sldId id="321" r:id="rId6"/>
    <p:sldId id="319" r:id="rId7"/>
    <p:sldId id="320" r:id="rId8"/>
    <p:sldId id="296" r:id="rId9"/>
    <p:sldId id="333" r:id="rId10"/>
    <p:sldId id="297" r:id="rId11"/>
    <p:sldId id="299" r:id="rId12"/>
    <p:sldId id="284" r:id="rId13"/>
    <p:sldId id="311" r:id="rId14"/>
    <p:sldId id="285" r:id="rId15"/>
    <p:sldId id="283" r:id="rId16"/>
    <p:sldId id="286" r:id="rId17"/>
    <p:sldId id="290" r:id="rId18"/>
    <p:sldId id="334" r:id="rId19"/>
    <p:sldId id="317" r:id="rId20"/>
    <p:sldId id="316" r:id="rId21"/>
    <p:sldId id="308" r:id="rId22"/>
    <p:sldId id="298" r:id="rId23"/>
    <p:sldId id="291" r:id="rId24"/>
    <p:sldId id="314" r:id="rId25"/>
    <p:sldId id="313" r:id="rId26"/>
    <p:sldId id="300" r:id="rId27"/>
    <p:sldId id="287" r:id="rId28"/>
    <p:sldId id="307" r:id="rId29"/>
    <p:sldId id="301" r:id="rId30"/>
    <p:sldId id="295" r:id="rId31"/>
    <p:sldId id="294" r:id="rId32"/>
    <p:sldId id="292" r:id="rId33"/>
    <p:sldId id="305" r:id="rId34"/>
    <p:sldId id="322" r:id="rId35"/>
    <p:sldId id="306" r:id="rId36"/>
    <p:sldId id="324" r:id="rId37"/>
    <p:sldId id="303" r:id="rId38"/>
    <p:sldId id="326" r:id="rId39"/>
    <p:sldId id="335" r:id="rId40"/>
    <p:sldId id="304" r:id="rId41"/>
    <p:sldId id="325" r:id="rId42"/>
    <p:sldId id="327" r:id="rId43"/>
    <p:sldId id="328" r:id="rId44"/>
    <p:sldId id="323" r:id="rId45"/>
    <p:sldId id="329" r:id="rId46"/>
    <p:sldId id="330" r:id="rId47"/>
    <p:sldId id="331" r:id="rId48"/>
    <p:sldId id="315" r:id="rId49"/>
    <p:sldId id="31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C5B19EA-953E-4687-8FD4-7798975D718C}" type="datetimeFigureOut">
              <a:rPr lang="ru-RU" smtClean="0"/>
              <a:pPr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D226754-342F-4F19-A7C3-E171785A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8722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«Владикавказ - город воинской славы»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Презентация выполнена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у</a:t>
            </a:r>
            <a:r>
              <a:rPr lang="ru-RU" b="1" dirty="0" smtClean="0">
                <a:solidFill>
                  <a:schemeClr val="bg1"/>
                </a:solidFill>
              </a:rPr>
              <a:t>чителем МОУ «</a:t>
            </a:r>
            <a:r>
              <a:rPr lang="ru-RU" b="1" dirty="0" err="1" smtClean="0">
                <a:solidFill>
                  <a:schemeClr val="bg1"/>
                </a:solidFill>
              </a:rPr>
              <a:t>Джатиевская</a:t>
            </a:r>
            <a:r>
              <a:rPr lang="ru-RU" b="1" dirty="0" smtClean="0">
                <a:solidFill>
                  <a:schemeClr val="bg1"/>
                </a:solidFill>
              </a:rPr>
              <a:t> ООШ»</a:t>
            </a:r>
          </a:p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Лесниковой</a:t>
            </a:r>
            <a:r>
              <a:rPr lang="ru-RU" b="1" dirty="0" smtClean="0">
                <a:solidFill>
                  <a:schemeClr val="bg1"/>
                </a:solidFill>
              </a:rPr>
              <a:t> В.Ю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764704"/>
            <a:ext cx="63904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Столица Северной Осетии Владикавказ в 1942 году оказалась на пути немецко-фашистских войск, которые прорывались к нефтяным богатствам Кавказа. Захват Кавказа оставил бы советскую армию без ресурсов. Ведь львиную долю нефти, природного газа и цветных металлов в те годы Союз добывал именно здесь.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95736" y="548680"/>
            <a:ext cx="62464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несколько месяцев до ноября 1942 года  войска вермахта так и не смогли сломить сопротивление защитников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Эльховских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ворот, одного из рубежей на пути к городу. </a:t>
            </a:r>
            <a:r>
              <a:rPr lang="ru-RU" sz="2800" b="1" dirty="0" smtClean="0">
                <a:solidFill>
                  <a:schemeClr val="tx2"/>
                </a:solidFill>
              </a:rPr>
              <a:t> 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Ожесточенные бои у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Эльхотовских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ворот продолжались 100 дней и ночей. Здесь враг потерял убитыми 18700 солдат и офицеров, 384 сожженных танка.</a:t>
            </a:r>
          </a:p>
          <a:p>
            <a:pPr indent="631825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Новую атаку, сделав крюк, немцы решили начать со стороны Нальчика.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76672"/>
            <a:ext cx="631844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Вермахт бросил на это направление крупные силы, но бойцы Красной армии и ополченцы упорно отражали атаку за атакой. Это была вторая попытка немецко-фашистских войск сломить сопротивление героического города, его мужественного народа.</a:t>
            </a:r>
          </a:p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Осетин я знаю хорошо. Это народ гордый, умеет постоять за Родину в любой обстановке и с большим достоинством».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Эти слова принадлежат И.В.Сталину.</a:t>
            </a:r>
          </a:p>
          <a:p>
            <a:pPr indent="631825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мужественный народ доказал правоту слов Главнокомандующего не только при обороне Владикавказа, но и на всех фронтах Великой Отечественной войны.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780928"/>
            <a:ext cx="6318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836712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 жителям городов и сел Северной Осетии с призывом встать на защиту города обратились Северо-Осетинский обком партии, Верховный Совет Северо-Осетинской АССР, Совнарком. В типографии были отпечатаны на осетинском и русском языках листовки и экстренные выпуски газет с обращением, которое начиналось словами великого осетинского поэта 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Коста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Хетагурова: 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«Лучше умереть народом свободным, чем рабами деспоту служить».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1.infourok.ru/uploads/ex/0f27/000049be-771f1ab5/2/img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692696"/>
            <a:ext cx="604867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620688"/>
            <a:ext cx="63184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население было привлечено к тому, чтобы рыть окопы,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все-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возможные сооружения строительные.      Город было не узнать. Он стал фронтовым. Его улицы превратились в крепкие узлы сопротивления, ощетинились противотанковыми ежами и дотами.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9694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0.wp.com/rastdzinad.ru/wp-content/uploads/2019/11/vladik2-568_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836712"/>
            <a:ext cx="619268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regnum.ru/uploads/pictures/news/2020/05/07/regnum_picture_1588799503997624_norm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836712"/>
            <a:ext cx="612068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836712"/>
            <a:ext cx="6102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 ноября начался штурм Владикавказа Но город выстоял. Его защищала вся Осетия. Плечом к плечу с красноармейцами встали партизаны и воины народного ополчения. Гитлеровский офицер сообщал в письме домой: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«То, что сейчас происходит на подступах к Владикавказу, это настоящий ужас. Как только человек может выдержать это безумие».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Оказалось, что, защищая Родину, все можно выдержать.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ontent-2.foto.my.mail.ru/community/spasibodedam_/_groupsphoto/h-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620688"/>
            <a:ext cx="619268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s://img0.liveinternet.ru/images/attach/d/2/150/192/150192506_5767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32656"/>
            <a:ext cx="6192688" cy="57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zen_doc/1711517/pub_5de662b52fda8600b1edfbee_5de681b1c05c7100ac4e194e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692696"/>
            <a:ext cx="619268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rot.info/uploads/posts/2021-01/1610480718_14-p-fon-dlya-prezentatsii-o-velikoi-otechestve-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136903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лида\Desktop\владикавказ\img13.jpg"/>
          <p:cNvPicPr>
            <a:picLocks noChangeAspect="1" noChangeArrowheads="1"/>
          </p:cNvPicPr>
          <p:nvPr/>
        </p:nvPicPr>
        <p:blipFill>
          <a:blip r:embed="rId3" cstate="email"/>
          <a:srcRect l="4651" t="6757" b="4054"/>
          <a:stretch>
            <a:fillRect/>
          </a:stretch>
        </p:blipFill>
        <p:spPr bwMode="auto">
          <a:xfrm>
            <a:off x="2699792" y="764704"/>
            <a:ext cx="5976664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764704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лида\Desktop\владикавказ\img10.jpg"/>
          <p:cNvPicPr>
            <a:picLocks noChangeAspect="1" noChangeArrowheads="1"/>
          </p:cNvPicPr>
          <p:nvPr/>
        </p:nvPicPr>
        <p:blipFill>
          <a:blip r:embed="rId3" cstate="email"/>
          <a:srcRect l="5435" t="8220" r="5435"/>
          <a:stretch>
            <a:fillRect/>
          </a:stretch>
        </p:blipFill>
        <p:spPr bwMode="auto">
          <a:xfrm>
            <a:off x="2555776" y="548680"/>
            <a:ext cx="612068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elicina.ru/wp-content/uploads/2020/10/Bitva-za-Kavkaz-2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620688"/>
            <a:ext cx="612068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s00.infourok.ru/images/doc/242/226027/1/img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764704"/>
            <a:ext cx="5976664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08720"/>
            <a:ext cx="62464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ожесточенных боях за Владикавказ участвовали с обеих сторон крупные воинские силы и большое количество техники. </a:t>
            </a:r>
          </a:p>
          <a:p>
            <a:pPr indent="719138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6 по 11 ноября 1942 года войска 9-й армии, авиация 4-й Воздушной армии с участием Северо-Осетинской бригады народного ополчения и партизанских отрядов перешли в контрнаступление, отбросив захватчиков на десятки километров.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08720"/>
            <a:ext cx="6390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Особую страницу при обороне Владикавказа вписали в историю, безусловно, бойцы 46-го гвардейского авиационного полка ночных бомбардировщиков, личный состав которого состоял из 19—20-летних девушек. «Ночные ведьмы» за ночь выполняли до десяти боевых вылетов, громя переправы противника через Терек и Ардон, уничтожая склады боеприпасов, танки и живую силу враг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«Ночные Ведьмы»</a:t>
            </a:r>
            <a:endParaRPr lang="ru-RU" dirty="0"/>
          </a:p>
        </p:txBody>
      </p:sp>
      <p:pic>
        <p:nvPicPr>
          <p:cNvPr id="4" name="Содержимое 3" descr="https://i02.fotocdn.net/s121/ea68b40d3305808e/public_pin_l/275722711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3374" y="1609725"/>
            <a:ext cx="6726651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rot.info/uploads/posts/2021-01/1610480718_14-p-fon-dlya-prezentatsii-o-velikoi-otechestve-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620688"/>
            <a:ext cx="610242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Защитники Владикавказа в ожесточенных боях с врагом проявили массовый героизм. При этом за совершенные подвиги звания Героя Советского Союза были удостоены 55 воинов. За образцовое выполнение боевых задач 10-й и 11-й гвардейские стрелковые корпуса, 176-я стрелковая дивизия, 4-я, 6-я, 7-я и 10-я гвардейские, 57-я, 60-я, 62-я морская стрелковые бригады и их командиры были награждены орденами Красного Знамени.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9694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5"/>
            <a:ext cx="62464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Много легендарных, героических имён рождено в боях за Северную Осетию и её столицу.</a:t>
            </a:r>
          </a:p>
          <a:p>
            <a:pPr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годы Великой Отечественной войны 30 тыс. уроженцев г. Владикавказа награждено орденами и медалями. Город дал стране 22 Героя Советского Союза и 11 генералов.</a:t>
            </a:r>
          </a:p>
          <a:p>
            <a:pPr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Шаг за шагом, селение за селением, станица за станицей была освобождена от гитлеровской черни вся территория Северной Осетии, и  во Владикавказ враг не был допущен.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624644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Владикавказ отсчитывает свою историю с 1784 года. Во времена императрицы Екатерины II возле Кавказских гор был основан русский форпост. Крепость Владикавказ имела боевые укрепления и служила охранным пунктом сообщения между Россией и Грузией.</a:t>
            </a:r>
          </a:p>
          <a:p>
            <a:pPr indent="631825"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 1826 году в крепости уже было несколько бастионов, появились правительственные здания, школа, скверы, площади. Население постепенно увеличивалось, развивалась торговля, появлялись новые дома.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Во второй половине 19 века (1861 год) крепость Владикавказ стала полноценным городом.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5292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08720"/>
            <a:ext cx="631844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Подвиги, совершенные советскими воинами, народами всей нашей страны у стен Орджоникидзе, на древней земле Северной Осетии явились теми негасимыми частицами, из которых выковывалась наша Великая Победа. 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защиту Владикавказа встали представители всех народов нашей многонациональной Родины. Среди удостоенных звания Героя Советского Союза были русские Василий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Шамшурин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 Валентин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Половинкин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грузин Владимир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Лурсманашвили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армянин Самсон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Мкртумов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азербайджанец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Идрис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Сулейманов и многие другие.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836712"/>
            <a:ext cx="61024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Прошли годы.</a:t>
            </a:r>
          </a:p>
          <a:p>
            <a:pPr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Поросли густой травой и яркими цветами рвы и траншеи, вытянулись и зашумели на ветру молодые деревца, опалённые пламенем военных пожаров. По обочинам дорог, у большаков, на горных перевалах и у сельских околиц поднялись гранитные обелиски с пятиконечными звёздами,  установленные в честь защитников Кавказа. Их на территории Северной Осетии более 260.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atic.mk.ru/upload/entities/2019/04/08/16/articles/facebookPicture/ae/51/9f/22/42b6c6e5977c06929bfe946215390a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04664"/>
            <a:ext cx="619268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836712"/>
            <a:ext cx="6030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Монумент «Защитникам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Эльхотовских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ворот» был воздвигнут в 1975 году. Здесь в декабре 1942 года было остановлено наступление немецко-фашистских войск.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.mycdn.me/i?r=AzEPZsRbOZEKgBhR0XGMT1RkLz2bgE73_ALiux6im7lXxqaKTM5SRkZCeTgDn6uOyic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1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3418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58143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Памятник семи братьям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Газдановым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погибшим на фронтах ВОВ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Хаджисмел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 Магомет – в боях под Ставрополем,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Дзарахмет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под Новороссийском,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Хасанбек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в Белоруссии,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Созрыко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в Киеве,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Махарбек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под Москвой, Шамиль в канун Великой Победы – в Берлине.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черной скалой взметнулись в небо семь белых журавлей. Это семь братьев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Газдановых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Стоит их седая мать Тассо. Шершавой рукой она гладит немую скалу. Здесь застыли в вечном полете семь ее отважных сыновей. Именно этим героям посвящена песня на слова Расула Гамзатова «Журавли».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1.infourok.ru/uploads/ex/0774/0000b73b-519c9382/img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1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08720"/>
            <a:ext cx="54543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Танк «Монумент Славы» был воздвигнут 11 декабря 1972 года на площади Победы в честь 30-летия сокрушительного разгрома немецко-фашистских войск под городом Орджоникидзе (Владикавказ).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1.infourok.ru/uploads/ex/0774/0000b73b-519c9382/img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136903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80728"/>
            <a:ext cx="56703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Барбашов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командир отделения 34-го мотострелкового полка закрыл собой амбразуру вражеского дзота.</a:t>
            </a:r>
          </a:p>
          <a:p>
            <a:pPr indent="719138" algn="just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 мая 1983 года на шестом километре шоссе Владикавказ – Алагир у  села Гизель был открыт памятник воину-герою.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ида\Desktop\владикавказ\img6.jpg"/>
          <p:cNvPicPr>
            <a:picLocks noChangeAspect="1" noChangeArrowheads="1"/>
          </p:cNvPicPr>
          <p:nvPr/>
        </p:nvPicPr>
        <p:blipFill>
          <a:blip r:embed="rId2" cstate="email"/>
          <a:srcRect l="10484" t="11236" r="2419" b="8989"/>
          <a:stretch>
            <a:fillRect/>
          </a:stretch>
        </p:blipFill>
        <p:spPr bwMode="auto">
          <a:xfrm>
            <a:off x="251520" y="404664"/>
            <a:ext cx="8568952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1196752"/>
            <a:ext cx="6246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Здесь памятник каждый с любовью воспет!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Враги не ступали ни разу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землю его! Знаем, города нет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Прекраснее Владикавказа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1.infourok.ru/uploads/ex/0774/0000b73b-519c9382/img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media.abon-news.ru/2020/05/bb0b15da-b31e-45b7-9041-ad4e40bbbfce.jpeg?v=158909697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13690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5.infourok.ru/uploads/ex/006a/000caa99-68210c02/hello_html_m6186733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s.drom.ru/i24228/pubs/4483/65948/293991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2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3.turbina.ru/photos.4/5/6/8/6/8/2786865/big.photo/Memorial-Slavy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3.turbina.ru/photos.4/4/3/8/6/8/2786834/big.photo/Memorial-Slavy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1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3.turbina.ru/photos.4/6/7/6/8/5/2958676/big.photo/Progulka-po-bolshomu-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0891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65344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 fontAlgn="base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Подвиг народов Советского Союза в годы Великой Отечественной войны бессмертен, равного ему не знает история человечества. Загадки самой кровопролитнейшей из войн, которые помнит история, до сих пор занимают умы миллионов людей нашей планеты..</a:t>
            </a:r>
          </a:p>
          <a:p>
            <a:pPr indent="719138" algn="just" fontAlgn="base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фронтах Великой Отечественной войны сражался каждый пятый житель республики.</a:t>
            </a:r>
          </a:p>
          <a:p>
            <a:pPr indent="719138" algn="just" fontAlgn="base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Каждый второй представитель Северной Осетии, участвовавший в войне, погиб на фронте.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rot.info/uploads/posts/2021-01/1610480718_14-p-fon-dlya-prezentatsii-o-velikoi-otechestve-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064895" cy="604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лида\Desktop\владикавказ\img20.jpg"/>
          <p:cNvPicPr>
            <a:picLocks noChangeAspect="1" noChangeArrowheads="1"/>
          </p:cNvPicPr>
          <p:nvPr/>
        </p:nvPicPr>
        <p:blipFill>
          <a:blip r:embed="rId3" cstate="email"/>
          <a:srcRect l="17441" t="28571" r="16280" b="2597"/>
          <a:stretch>
            <a:fillRect/>
          </a:stretch>
        </p:blipFill>
        <p:spPr bwMode="auto">
          <a:xfrm>
            <a:off x="2771800" y="836712"/>
            <a:ext cx="5688632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42493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0" y="2636912"/>
            <a:ext cx="6462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Звание «Город воинской славы» присваивается городам Российской Федерации, на территории которых или в непосредственной близости от которых в ходе ожесточённых сражений защитники Отечества проявили мужество, стойкость и массовый героизм.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836712"/>
            <a:ext cx="6390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стойкость и массовый героизм в годы Великой Отечественной войны  Владикавказ был награждён орденом Отечественной войны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степени, а 10 октября 2007 года ему было присвоено почётное звание «Города воинской славы».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://900igr.net/up/datas/253922/014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620688"/>
            <a:ext cx="612068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vladikavkaz-osetia.ru/slava/img_slava/page_gv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57200"/>
            <a:ext cx="6285806" cy="5852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908720"/>
            <a:ext cx="63184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Владикавказ больше двух веков со дня основания выполняет высокое историческое предназначение - быть форпостом российской державы на ее южных рубежах.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   Владикавказ - город-воин, город - труженик, героически выстоял, сдержал у своих стен нашествие армады гитлеровских оккупантов и отстоял свою Победу.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rot.info/uploads/posts/2021-01/1610480718_14-p-fon-dlya-prezentatsii-o-velikoi-otechestve-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548681"/>
            <a:ext cx="62464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 время Великой Отечественной войны 1941-1945 гг. в ходе Битвы за Кавказ в ноябре 1942 г. на подступах к городу была остановлена и разгромлена мощная группировка немецко-фашистских войск. Под Владикавказом был окончательно похоронен план гитлеровского командования, получивший условное название «Эдельвейс», по захвату Кавказа и прорыву на Ближний Восток.</a:t>
            </a:r>
          </a:p>
          <a:p>
            <a:pPr indent="631825" algn="just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Генерал армии И. В. Тюленев писал: «Победа наших войск под Владикавказом по существу оказалась началом разгрома противника на Северном Кавказе».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453</TotalTime>
  <Words>1114</Words>
  <Application>Microsoft Office PowerPoint</Application>
  <PresentationFormat>Экран (4:3)</PresentationFormat>
  <Paragraphs>48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Изящная</vt:lpstr>
      <vt:lpstr> «Владикавказ - город воинской славы»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«Ночные Ведьмы»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«Владикавказ - город воинской славы»</dc:title>
  <dc:creator>лида</dc:creator>
  <cp:lastModifiedBy>Александр Лесников</cp:lastModifiedBy>
  <cp:revision>104</cp:revision>
  <dcterms:created xsi:type="dcterms:W3CDTF">2020-05-11T20:18:20Z</dcterms:created>
  <dcterms:modified xsi:type="dcterms:W3CDTF">2023-07-07T15:08:49Z</dcterms:modified>
</cp:coreProperties>
</file>