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4" r:id="rId3"/>
    <p:sldId id="263" r:id="rId4"/>
    <p:sldId id="257" r:id="rId5"/>
    <p:sldId id="262" r:id="rId6"/>
    <p:sldId id="260" r:id="rId7"/>
    <p:sldId id="265" r:id="rId8"/>
    <p:sldId id="258" r:id="rId9"/>
    <p:sldId id="256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47" autoAdjust="0"/>
    <p:restoredTop sz="94660"/>
  </p:normalViewPr>
  <p:slideViewPr>
    <p:cSldViewPr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D36DB-B07C-46B9-A85F-D027976A535D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D0E89-886B-4103-A376-2E0DAD744D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600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D36DB-B07C-46B9-A85F-D027976A535D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D0E89-886B-4103-A376-2E0DAD744D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600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D36DB-B07C-46B9-A85F-D027976A535D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D0E89-886B-4103-A376-2E0DAD744D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600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D36DB-B07C-46B9-A85F-D027976A535D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D0E89-886B-4103-A376-2E0DAD744D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600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D36DB-B07C-46B9-A85F-D027976A535D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D0E89-886B-4103-A376-2E0DAD744D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600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D36DB-B07C-46B9-A85F-D027976A535D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D0E89-886B-4103-A376-2E0DAD744D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600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D36DB-B07C-46B9-A85F-D027976A535D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D0E89-886B-4103-A376-2E0DAD744D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600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D36DB-B07C-46B9-A85F-D027976A535D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D0E89-886B-4103-A376-2E0DAD744D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600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D36DB-B07C-46B9-A85F-D027976A535D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D0E89-886B-4103-A376-2E0DAD744D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600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D36DB-B07C-46B9-A85F-D027976A535D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D0E89-886B-4103-A376-2E0DAD744D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600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D36DB-B07C-46B9-A85F-D027976A535D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D0E89-886B-4103-A376-2E0DAD744D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600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3D36DB-B07C-46B9-A85F-D027976A535D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D0E89-886B-4103-A376-2E0DAD744DB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600000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ownloads\orig (3)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72560" cy="62865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Admin\Downloads\73923568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"/>
            <a:ext cx="9001156" cy="657227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\Downloads\35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8858312" cy="6357982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600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\Downloads\9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214290"/>
            <a:ext cx="8715436" cy="642942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60000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ownloads\orig (2)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15436" cy="642942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60000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Admin\Downloads\183-1024x68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6100"/>
            <a:ext cx="9144000" cy="67919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600000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Admin\Downloads\69399764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786874" cy="6357982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60000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Downloads\s120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72560" cy="628654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600000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ownloads\orig (1)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068" y="0"/>
            <a:ext cx="915213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600000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72560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Tm="600000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</TotalTime>
  <Words>0</Words>
  <Application>Microsoft Office PowerPoint</Application>
  <PresentationFormat>Экран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*</cp:lastModifiedBy>
  <cp:revision>9</cp:revision>
  <dcterms:created xsi:type="dcterms:W3CDTF">2020-02-20T08:35:01Z</dcterms:created>
  <dcterms:modified xsi:type="dcterms:W3CDTF">2023-02-20T08:33:40Z</dcterms:modified>
</cp:coreProperties>
</file>