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Профилактика наркомании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133600"/>
            <a:ext cx="7772400" cy="38862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Презентацию подготовила педагог-психолог </a:t>
            </a:r>
          </a:p>
          <a:p>
            <a:pPr algn="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ГБПОУ «ЧТП и ГХ им.Я.П. Осадчего»</a:t>
            </a:r>
          </a:p>
          <a:p>
            <a:pPr algn="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В.В.Тимченко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620000" cy="560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543800" cy="560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37159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Контрольные вопросы: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685800" y="1981200"/>
            <a:ext cx="7772400" cy="3657600"/>
          </a:xfr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Что такое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Наркотизм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Перечислите субъекты профилактики наркомании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Дайте определение наркотикам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6096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cf3.ppt-online.org/files3/slide/w/WeFEJ304kbOPp7IxVT6GqKCnoQ8ml9zw2XUuRM/slide-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7620000" cy="538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609600"/>
            <a:ext cx="7620000" cy="545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543800" cy="553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696200" cy="553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620000" cy="553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696200" cy="553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f3.ppt-online.org/files3/slide/w/WeFEJ304kbOPp7IxVT6GqKCnoQ8ml9zw2XUuRM/slide-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077200" cy="560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32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Профилактика наркомании</vt:lpstr>
      <vt:lpstr>Презентация PowerPoint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Контрольные вопросы: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наркомании</dc:title>
  <dc:creator>Учитель ЧТПиГХ</dc:creator>
  <cp:lastModifiedBy>Николаева Екатерина Сергеевна</cp:lastModifiedBy>
  <cp:revision>25</cp:revision>
  <dcterms:created xsi:type="dcterms:W3CDTF">2022-05-11T10:01:29Z</dcterms:created>
  <dcterms:modified xsi:type="dcterms:W3CDTF">2023-07-10T07:19:24Z</dcterms:modified>
</cp:coreProperties>
</file>