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309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863A"/>
    <a:srgbClr val="6BA42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6370338" cy="1563703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5261460"/>
            <a:ext cx="7772400" cy="85920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4803345"/>
            <a:ext cx="6400800" cy="6108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4E863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accent3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274638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443836"/>
            <a:ext cx="6710784" cy="4275740"/>
          </a:xfrm>
        </p:spPr>
        <p:txBody>
          <a:bodyPr/>
          <a:lstStyle>
            <a:lvl1pPr>
              <a:defRPr sz="2800">
                <a:solidFill>
                  <a:schemeClr val="accent3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accent3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accent3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4E863A"/>
                </a:solidFill>
                <a:latin typeface="Times New Roman" pitchFamily="18" charset="0"/>
                <a:cs typeface="Times New Roman" pitchFamily="18" charset="0"/>
              </a:rPr>
              <a:t>Выполнила воспитатель</a:t>
            </a:r>
            <a:br>
              <a:rPr lang="ru-RU" sz="2000" dirty="0" smtClean="0">
                <a:solidFill>
                  <a:srgbClr val="4E863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4E863A"/>
                </a:solidFill>
                <a:latin typeface="Times New Roman" pitchFamily="18" charset="0"/>
                <a:cs typeface="Times New Roman" pitchFamily="18" charset="0"/>
              </a:rPr>
              <a:t> средней группы ДОУ №64 </a:t>
            </a:r>
            <a:r>
              <a:rPr lang="en-US" sz="2000" dirty="0" smtClean="0">
                <a:solidFill>
                  <a:srgbClr val="4E863A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rgbClr val="4E863A"/>
                </a:solidFill>
                <a:latin typeface="Times New Roman" pitchFamily="18" charset="0"/>
                <a:cs typeface="Times New Roman" pitchFamily="18" charset="0"/>
              </a:rPr>
              <a:t>Лаврентьева Л.А.</a:t>
            </a:r>
            <a:endParaRPr lang="en-US" sz="2000" dirty="0">
              <a:solidFill>
                <a:srgbClr val="4E863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3429000"/>
            <a:ext cx="6400800" cy="1679755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8 марта – женский день»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сюжетно-ролевые игры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8965" y="985721"/>
            <a:ext cx="8229600" cy="4984078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«Семья»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«Дочки-матери»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«Мама-парикмахер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«Мама-врач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Люда\Desktop\Новая папка\DSC044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746957" y="2436418"/>
            <a:ext cx="3970329" cy="35122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Речевое развитие.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Беседы с детьми: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«Моя любимая мама»; «Мамы разные важны, мамы всякие нужны»;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Составление рассказов: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«Здравствуй, мамочка моя!»; «Мама, мамочка, мамуля! Больше всех тебя люблю я!»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Проблемный вопрос: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«Зачем человеку нужна мама?»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Индивидуальные беседы: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«Кем работает моя мама»; «Что ты делаешь, когда огорчается мама?»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Рассказ из личного опыта на тему: «Моя мама».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Физическое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подвижные игры)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Кошка и котята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 свой домик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Цыплята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Парный бег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Сделай фигуру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Пальчиковая гимнастика: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«Наши мамы», «Помощники»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Физкультминутка 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1,2,3,4,5 все умеем мы считать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260" y="222194"/>
            <a:ext cx="8390539" cy="763525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Художественно-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эстетическое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8965" y="833015"/>
            <a:ext cx="8229600" cy="513678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Аппликация-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«Цветы в подарок маме»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Люда\Desktop\1457451758-a6d9963174919dd86f83fd4bcd7acf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260" y="1443835"/>
            <a:ext cx="3054100" cy="2925597"/>
          </a:xfrm>
          <a:prstGeom prst="rect">
            <a:avLst/>
          </a:prstGeom>
          <a:noFill/>
        </p:spPr>
      </p:pic>
      <p:pic>
        <p:nvPicPr>
          <p:cNvPr id="1027" name="Picture 3" descr="C:\Users\Люда\Desktop\Новая папка\DSC044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649095" y="1130265"/>
            <a:ext cx="3057885" cy="3379615"/>
          </a:xfrm>
          <a:prstGeom prst="rect">
            <a:avLst/>
          </a:prstGeom>
          <a:noFill/>
        </p:spPr>
      </p:pic>
      <p:pic>
        <p:nvPicPr>
          <p:cNvPr id="1028" name="Picture 4" descr="C:\Users\Люда\Desktop\Новая папка\DSC044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626851" y="3538505"/>
            <a:ext cx="3584889" cy="3054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Коллективная стенгазета «С 8 марта»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Люда\Desktop\Новая папка\DSC044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5195" y="2360065"/>
            <a:ext cx="6108199" cy="3892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Музыка, театрализованная деятельность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Пение песен о маме и бабушке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«Это праздник мамин»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«Бабушке»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«Стирка»(маме помогаем вот как мы стираем)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Танцы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«Раз ладошка, два ладошка»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«Прятки с мамой»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«Дружные ладошки»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Театр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«Красная шапочка»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0" y="68031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Консультации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«Воспитание самостоятельности у детей среднего возраста»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«Как воспитать помощника»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Индивидуальные беседы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«Как поддержать желание ребенка помочь взрослым дома»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Папка-передвижка «8 марта - женский день»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Люда\Desktop\Новая папка\DSC04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H="1" flipV="1">
            <a:off x="5182820" y="3429000"/>
            <a:ext cx="3637168" cy="2818180"/>
          </a:xfrm>
          <a:prstGeom prst="rect">
            <a:avLst/>
          </a:prstGeom>
          <a:noFill/>
        </p:spPr>
      </p:pic>
      <p:pic>
        <p:nvPicPr>
          <p:cNvPr id="1026" name="Picture 2" descr="C:\Users\Люда\Desktop\Новая папка\DSC044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180457">
            <a:off x="-315226" y="3620482"/>
            <a:ext cx="3360409" cy="2520639"/>
          </a:xfrm>
          <a:prstGeom prst="rect">
            <a:avLst/>
          </a:prstGeom>
          <a:noFill/>
        </p:spPr>
      </p:pic>
      <p:pic>
        <p:nvPicPr>
          <p:cNvPr id="1027" name="Picture 3" descr="C:\Users\Люда\Desktop\Новая папка\DSC044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703882">
            <a:off x="1980660" y="3388854"/>
            <a:ext cx="3655637" cy="2742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Дидактические и развивающие игры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«Животные и их детёныши», «Угадай настроение», «Весёлый грустный», «подбери словечко», «Чьи детки?».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Словесные игры «Как зовут твою маму», «Назови ласково», «Профессия мамы», «Витаминная корзинка».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этап- заключительный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3015"/>
            <a:ext cx="8229600" cy="452596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Оформление результата проекта в виде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призентации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Проведение праздничного утренника «8 марта- женский день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Изготовление поздравительных открыток </a:t>
            </a:r>
          </a:p>
        </p:txBody>
      </p:sp>
      <p:pic>
        <p:nvPicPr>
          <p:cNvPr id="1026" name="Picture 2" descr="C:\Users\Люда\Desktop\Новая папка\DSC044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3938" y="2818179"/>
            <a:ext cx="5014551" cy="3761409"/>
          </a:xfrm>
          <a:prstGeom prst="rect">
            <a:avLst/>
          </a:prstGeom>
          <a:noFill/>
        </p:spPr>
      </p:pic>
      <p:pic>
        <p:nvPicPr>
          <p:cNvPr id="1027" name="Picture 3" descr="C:\Users\Люда\Desktop\DSC044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365194" y="3021519"/>
            <a:ext cx="4071597" cy="3054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Результаты реализации проекта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Расширен кругозор детей о празднике 8 марта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Улучшилась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ППРС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художественной литературой, иллюстрациями, стихотворениями, рассказами, загадками о мамах и бабушках.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детей сформировались творческие способности, познавательная активность, любознательность, коммуникативные навыки.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Воспитанники и их родители приняли активное участие в подготовке и проведении утренника.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проекте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8965" y="129113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информационно- практический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дети от 4 до 5 лет, воспитатель, родители, музыкальный руководитель.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Продолжительность проекта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краткосрочный  (2 недели, с 24 февраля по 4 марта)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Форма организации  работы с детьми: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игровая, познавательная, продуктивная, совместная деятельность взрослого с детьми, самостоятельная деятельность.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  Расширить знания детей о празднике 8 Марта.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у детей интерес к традиции его празднования. Способствовать созданию тёплых взаимоотношений в семье.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Пополнить предметно-развивающую среду по теме проекта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Уточнить представления детей о семье. Вспомнить с детьми имена и отчества их мам и бабушек.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Познакомить детей с историей возникновения праздника 8 марта.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умение составлять описательный  рассказ о маме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Способствовать развитию творческих способностей и воображения воспитанников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привлекать детей в подготовке к празднику, к изготовлению подарков мамам – поздравительных открыток и стенгазеты «с 8 марта».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у детей доброе и заботливое отношение к своей маме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желание помогать ей, радовать ее своими добрыми поступками и делами.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Предполагаемый результат</a:t>
            </a:r>
            <a:r>
              <a:rPr lang="ru-RU" dirty="0" smtClean="0"/>
              <a:t>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Обогащение знаний детей о роли мамы в их жизни, через раскрытие образа матери в поэзии, музыке, художественной литературе.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•Осознание детьми доброго, заботливого отношения к маме.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• Развитие творческих способностей детей в продуктивной и в музыкальной деятельности.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Создание условий для социально-нравственного развития детей в процессе воспитания любви и взаимопонимания с самым близким человеком – мамой.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4895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>
                <a:solidFill>
                  <a:srgbClr val="4E863A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dirty="0" smtClean="0">
                <a:solidFill>
                  <a:srgbClr val="4E863A"/>
                </a:solidFill>
                <a:latin typeface="Times New Roman" pitchFamily="18" charset="0"/>
                <a:cs typeface="Times New Roman" pitchFamily="18" charset="0"/>
              </a:rPr>
              <a:t>этап- подготовительный</a:t>
            </a:r>
            <a:br>
              <a:rPr lang="ru-RU" dirty="0" smtClean="0">
                <a:solidFill>
                  <a:srgbClr val="4E863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4E863A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dirty="0" smtClean="0">
                <a:solidFill>
                  <a:srgbClr val="4E863A"/>
                </a:solidFill>
                <a:latin typeface="Times New Roman" pitchFamily="18" charset="0"/>
                <a:cs typeface="Times New Roman" pitchFamily="18" charset="0"/>
              </a:rPr>
              <a:t>этап – основной (практический)</a:t>
            </a:r>
            <a:br>
              <a:rPr lang="ru-RU" dirty="0" smtClean="0">
                <a:solidFill>
                  <a:srgbClr val="4E863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4E863A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dirty="0" smtClean="0">
                <a:solidFill>
                  <a:srgbClr val="4E863A"/>
                </a:solidFill>
                <a:latin typeface="Times New Roman" pitchFamily="18" charset="0"/>
                <a:cs typeface="Times New Roman" pitchFamily="18" charset="0"/>
              </a:rPr>
              <a:t>этап- заключительный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mage_5608031503194450670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1670" y="3705592"/>
            <a:ext cx="4050267" cy="315240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0"/>
            <a:ext cx="8237835" cy="98572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Подготовительный этап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56" y="680311"/>
            <a:ext cx="8535010" cy="528948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Определение темы  проекта,  постановка целей и задач;  составление плана реализации проекта с учетом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интеграции образовательных областей.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Подобрать материалы, атрибуты для игровой деятельности, дидактические игры, иллюстрированный материал.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Подбор литературных произведений о маме, стихов, песен, пословиц ,поговорок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бесед.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Привлечение родителей к текущему проекту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Люда\Desktop\01labam0c12621267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34410"/>
            <a:ext cx="4175251" cy="3123590"/>
          </a:xfrm>
          <a:prstGeom prst="rect">
            <a:avLst/>
          </a:prstGeom>
          <a:noFill/>
        </p:spPr>
      </p:pic>
      <p:pic>
        <p:nvPicPr>
          <p:cNvPr id="2052" name="Picture 4" descr="C:\Users\Люда\Desktop\89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6590" y="3395039"/>
            <a:ext cx="4877410" cy="34629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Основной этап реализации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Реализация проекта через интеграцию образовательных областей: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развитие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3592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27605"/>
            <a:ext cx="8229600" cy="4525963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Беседы: 8  Марта – Международный женский день;  «Женщина – труженица»; «Семейные традиции»; Знакомство детей с пословицами о маме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Экскурсии по детскому саду : «Кухня»; «Прачечная»; «Медицинский кабинет»; «Кабинет заместителя заведующей»;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Игровая  ситуация - «Помоги маме сварить суп и компот».</a:t>
            </a:r>
          </a:p>
          <a:p>
            <a:endParaRPr lang="ru-RU" dirty="0"/>
          </a:p>
        </p:txBody>
      </p:sp>
      <p:pic>
        <p:nvPicPr>
          <p:cNvPr id="3074" name="Picture 2" descr="C:\Users\Люда\Desktop\Новая папка\DSC044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670" y="2665475"/>
            <a:ext cx="6583877" cy="397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Чтение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М. Цветаева «У кроватки»;  Р. Гамзатова «Берегите матерей»; Е.Благинина  «Посидим в тишине»;  Г.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Виеру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«Мамин день»; А Плещеев «Бабушка и внучек»; С Михалков «А что у вас?»;   А.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 «Всё она»;   Артюхова  «Трудный вечер»;    Берестов В. «Праздник мам»; Э. Успенский   «Если  был бы я девчонкой»;  В. Руссу «Много мам на белом свете»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Б. Емельянов  «Мама всё понимает»;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4035</TotalTime>
  <Words>480</Words>
  <Application>Microsoft Office PowerPoint</Application>
  <PresentationFormat>Экран (4:3)</PresentationFormat>
  <Paragraphs>96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Выполнила воспитатель  средней группы ДОУ №64 : Лаврентьева Л.А.</vt:lpstr>
      <vt:lpstr>О проекте</vt:lpstr>
      <vt:lpstr>Задачи:</vt:lpstr>
      <vt:lpstr>Предполагаемый результат:</vt:lpstr>
      <vt:lpstr>Этапы реализации проекта: I этап- подготовительный II этап – основной (практический) III этап- заключительный </vt:lpstr>
      <vt:lpstr>I- Подготовительный этап</vt:lpstr>
      <vt:lpstr>II- Основной этап реализации проекта</vt:lpstr>
      <vt:lpstr>Познавательное развитие</vt:lpstr>
      <vt:lpstr>Социально-коммуникативное развитие</vt:lpstr>
      <vt:lpstr> сюжетно-ролевые игры  </vt:lpstr>
      <vt:lpstr>Речевое развитие.</vt:lpstr>
      <vt:lpstr>Физическое развитие ( подвижные игры)</vt:lpstr>
      <vt:lpstr>Художественно- эстетическое развитие</vt:lpstr>
      <vt:lpstr>Художественно-эстетическое  развитие</vt:lpstr>
      <vt:lpstr>Музыка, театрализованная деятельность</vt:lpstr>
      <vt:lpstr>Работа с родителями.</vt:lpstr>
      <vt:lpstr>Дидактические и развивающие игры.</vt:lpstr>
      <vt:lpstr>III этап- заключительный</vt:lpstr>
      <vt:lpstr>Результаты реализации проекта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Комп</cp:lastModifiedBy>
  <cp:revision>86</cp:revision>
  <dcterms:created xsi:type="dcterms:W3CDTF">2013-08-21T19:17:07Z</dcterms:created>
  <dcterms:modified xsi:type="dcterms:W3CDTF">2016-05-22T13:14:24Z</dcterms:modified>
</cp:coreProperties>
</file>