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иктория Лисевская" initials="ВЛ" lastIdx="1" clrIdx="0">
    <p:extLst>
      <p:ext uri="{19B8F6BF-5375-455C-9EA6-DF929625EA0E}">
        <p15:presenceInfo xmlns:p15="http://schemas.microsoft.com/office/powerpoint/2012/main" xmlns="" userId="0823ba79796a198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" d="2"/>
          <a:sy n="1" d="2"/>
        </p:scale>
        <p:origin x="-1476" y="-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EA718-E559-C24D-B16C-FFE8967EDEC9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3036A-348C-1D4D-B242-68163FE97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699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63036A-348C-1D4D-B242-68163FE974D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598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C85B94-FEFE-5B6D-096A-15E4057095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7092078" cy="1373070"/>
          </a:xfrm>
        </p:spPr>
        <p:txBody>
          <a:bodyPr/>
          <a:lstStyle/>
          <a:p>
            <a:r>
              <a:rPr lang="ru-RU" dirty="0"/>
              <a:t>Тема: «Ода спорту»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6D73430-F407-015B-D53C-7B274A5C63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2" y="4648200"/>
            <a:ext cx="8158878" cy="1885950"/>
          </a:xfrm>
        </p:spPr>
        <p:txBody>
          <a:bodyPr>
            <a:normAutofit fontScale="40000" lnSpcReduction="20000"/>
          </a:bodyPr>
          <a:lstStyle/>
          <a:p>
            <a:r>
              <a:rPr lang="ru-RU" sz="6000" dirty="0" smtClean="0"/>
              <a:t>В</a:t>
            </a:r>
            <a:r>
              <a:rPr lang="ru-RU" sz="6000" dirty="0" smtClean="0"/>
              <a:t>ыполнила </a:t>
            </a:r>
            <a:r>
              <a:rPr lang="ru-RU" sz="6000" dirty="0" smtClean="0"/>
              <a:t>: с</a:t>
            </a:r>
            <a:r>
              <a:rPr lang="ru-RU" sz="6000" dirty="0" smtClean="0"/>
              <a:t>тудентка  1курса </a:t>
            </a:r>
          </a:p>
          <a:p>
            <a:r>
              <a:rPr lang="ru-RU" sz="6000" dirty="0" smtClean="0"/>
              <a:t>с</a:t>
            </a:r>
            <a:r>
              <a:rPr lang="ru-RU" sz="6000" dirty="0" smtClean="0"/>
              <a:t>пециальности«Коррекционная педагогика в начальном образовании»</a:t>
            </a:r>
            <a:endParaRPr lang="ru-RU" sz="6000" dirty="0"/>
          </a:p>
          <a:p>
            <a:r>
              <a:rPr lang="ru-RU" sz="6000" dirty="0" err="1" smtClean="0"/>
              <a:t>Лисевская</a:t>
            </a:r>
            <a:r>
              <a:rPr lang="ru-RU" sz="6000" dirty="0" smtClean="0"/>
              <a:t> Виктория</a:t>
            </a:r>
          </a:p>
          <a:p>
            <a:r>
              <a:rPr lang="ru-RU" sz="6000" dirty="0" smtClean="0"/>
              <a:t>Преподаватель: Ерошина Е.В.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0550" y="381000"/>
            <a:ext cx="1112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cs typeface="Times New Roman" panose="02020603050405020304" pitchFamily="18" charset="0"/>
              </a:rPr>
              <a:t>Департамент образования Воронежской </a:t>
            </a:r>
            <a:r>
              <a:rPr lang="ru-RU" sz="2400" dirty="0" smtClean="0">
                <a:cs typeface="Times New Roman" panose="02020603050405020304" pitchFamily="18" charset="0"/>
              </a:rPr>
              <a:t>области ГБПОУ </a:t>
            </a:r>
            <a:r>
              <a:rPr lang="ru-RU" sz="2400" dirty="0" smtClean="0">
                <a:cs typeface="Times New Roman" panose="02020603050405020304" pitchFamily="18" charset="0"/>
              </a:rPr>
              <a:t>ВО </a:t>
            </a:r>
            <a:endParaRPr lang="ru-RU" sz="2400" dirty="0" smtClean="0">
              <a:cs typeface="Times New Roman" panose="02020603050405020304" pitchFamily="18" charset="0"/>
            </a:endParaRPr>
          </a:p>
          <a:p>
            <a:r>
              <a:rPr lang="ru-RU" sz="2400" dirty="0" smtClean="0"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cs typeface="Times New Roman" panose="02020603050405020304" pitchFamily="18" charset="0"/>
              </a:rPr>
              <a:t>Борисоглебский техникум промышленных и информационных технологий»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4385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A3FB36-0228-08BB-84F8-A3D7AA800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Стихи о спорте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C467416-C9F3-8575-4A9D-A92C612141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Есть авторы, которые прославляют спорт. Несколько примеров стихотворений: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3751297C-75B1-E015-A05A-E14FD66BA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856" y="3429000"/>
            <a:ext cx="571389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1904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62BE1B-CE47-2B31-8C1A-2FECB3331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Стихи о спорте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A5C2564-1B11-FA76-4C21-22E542A6B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2"/>
            <a:ext cx="6482479" cy="4178227"/>
          </a:xfrm>
        </p:spPr>
        <p:txBody>
          <a:bodyPr>
            <a:normAutofit fontScale="92500" lnSpcReduction="10000"/>
          </a:bodyPr>
          <a:lstStyle/>
          <a:p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Владимир Высоцкий — Утренняя гимнастика: </a:t>
            </a:r>
          </a:p>
          <a:p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Вдох глубокий, руки шире,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Не спешите — три-четыре!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Бодрость духа, грация и пластика —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Общеукрепляющая,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Утром отрезвляющая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(Если жив пока ещё) гимнастика!</a:t>
            </a:r>
          </a:p>
          <a:p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Если вы в своей квартире —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Лягте на пол — три-четыре! —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Выполняйте правильно движения!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Прочь влияние извне —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Привыкайте к новизне,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Вдох глубокий до </a:t>
            </a:r>
            <a:r>
              <a:rPr lang="ru-RU" sz="2600" b="0" i="0" dirty="0" smtClean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изнеможения</a:t>
            </a: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!</a:t>
            </a:r>
          </a:p>
          <a:p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6C7B68ED-1C35-9568-23CD-1BFECC608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086" y="2336873"/>
            <a:ext cx="4433636" cy="359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119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40C4BD-A5BB-D89E-BF2C-531FAF25C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Стихи о спорте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55FC7DD-676A-2E02-B87B-61ACAF3FF5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Очень вырос в целом мире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Гриппа вирус — три-четыре! —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Ширится, растёт заболевание.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Если хилый — сразу в гроб!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Сохранить здоровье чтоб —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Применяйте, люди, об-тирания!</a:t>
            </a:r>
          </a:p>
          <a:p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Если вы уже устали —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Сели-встали, сели-встали.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Не страшны вам Арктика с Антарктикой —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Главный академик Иоффе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Доказал: коньяк и кофе</a:t>
            </a:r>
            <a:b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Вам заменит спорта </a:t>
            </a:r>
            <a:r>
              <a:rPr lang="ru-RU" sz="2600" b="0" i="0" dirty="0" smtClean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профилактика</a:t>
            </a:r>
            <a:r>
              <a:rPr lang="ru-RU" sz="2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FED19B7A-5DDD-CBFC-5799-0F7164CC7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6563" y="2078182"/>
            <a:ext cx="4979095" cy="477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1040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86EA2D-6409-1841-7E50-804E5A84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Стихи о спорте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D2DD5B1-7B4E-3E5E-3120-F2BB9E9B68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Разговаривать не надо —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Приседайте до упада.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Да не будьте мрачными и хмурыми!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Если очень вам неймётся —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Обтирайтесь, чем придётся,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Водными займитесь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проце</a:t>
            </a: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-дурами!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Не страшны дурные вести —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Мы в ответ бежим на месте,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В выигрыше даже начинающий.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Красота! Среди бегущих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Первых нет и отстающих —</a:t>
            </a:r>
            <a:b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Бег на месте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общеприми-ряющий</a:t>
            </a: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!</a:t>
            </a:r>
          </a:p>
          <a:p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B165018D-5478-1B41-CE22-C9E9EA5E8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755" y="2336873"/>
            <a:ext cx="4083015" cy="407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1735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09DEB3-B214-B249-AE6B-2B1EFFDE7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Стихи о спорте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8DE87C1-1E10-32EC-B3CF-1FA020B91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u="none" strike="noStrike" dirty="0">
                <a:solidFill>
                  <a:srgbClr val="1B1E24"/>
                </a:solidFill>
                <a:effectLst/>
                <a:latin typeface="Roboto" panose="02000000000000000000" pitchFamily="2" charset="0"/>
              </a:rPr>
              <a:t>Р</a:t>
            </a:r>
            <a:r>
              <a:rPr lang="ru-RU" b="0" i="0" u="none" strike="noStrike" dirty="0" smtClean="0">
                <a:solidFill>
                  <a:srgbClr val="1B1E24"/>
                </a:solidFill>
                <a:effectLst/>
                <a:latin typeface="Roboto" panose="02000000000000000000" pitchFamily="2" charset="0"/>
              </a:rPr>
              <a:t>. Рождественский </a:t>
            </a:r>
            <a:r>
              <a:rPr lang="ru-RU" b="0" i="0" u="none" strike="noStrike" dirty="0">
                <a:solidFill>
                  <a:srgbClr val="1B1E24"/>
                </a:solidFill>
                <a:effectLst/>
                <a:latin typeface="Roboto" panose="02000000000000000000" pitchFamily="2" charset="0"/>
              </a:rPr>
              <a:t>"Репортаж о лыжной гонке"</a:t>
            </a:r>
          </a:p>
          <a:p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Бесконечен этот </a:t>
            </a:r>
            <a:r>
              <a:rPr lang="ru-RU" b="0" i="0" dirty="0" err="1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тягун</a:t>
            </a: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Как дорога в неблизкий свет.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За твоей спиною сквозь гул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Потрясающе катит швед!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Ты выигрываешь у него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Полсекунды, пол-ерунды!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Крут </a:t>
            </a:r>
            <a:r>
              <a:rPr lang="ru-RU" b="0" i="0" dirty="0" err="1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подъемище</a:t>
            </a: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!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823DD0D0-DD4C-BC93-C00C-17A7DE755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258" y="2933905"/>
            <a:ext cx="5207678" cy="359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4960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ED2546-7640-9DD1-397B-E9E428155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Стихи о спорте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EF5E11A-B4BA-B132-D782-5B6B99336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Кто кого: Или он тебя или ты.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Стала нашей твоя судьба,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Слёзы встали у самых глаз.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И у нас к тебе - не приказ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И не просьба - одна мольба.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Ты выигрываешь! - прибавь!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Ты выигрываешь! - нажми!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На мгновенье прильнув, припав,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- Хочешь, наши силы возьми!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Вот!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F65395AA-8F28-54FB-7973-E32C79BEE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83712"/>
            <a:ext cx="5378284" cy="413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1852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012481-3728-A92F-4F2A-4D6D424C8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Стихи о спорте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AD16AD5-1E7E-526C-7B09-B049D0AE0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Зачем нам теперь они?..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Ты, пожалуйста, добеги.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Дотерпи, родной!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Дотяни, </a:t>
            </a:r>
            <a:r>
              <a:rPr lang="ru-RU" dirty="0" err="1" smtClean="0">
                <a:solidFill>
                  <a:srgbClr val="444850"/>
                </a:solidFill>
                <a:latin typeface="Roboto" panose="02000000000000000000" pitchFamily="2" charset="0"/>
              </a:rPr>
              <a:t>Д</a:t>
            </a:r>
            <a:r>
              <a:rPr lang="ru-RU" b="0" i="0" dirty="0" err="1" smtClean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остони</a:t>
            </a: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, </a:t>
            </a:r>
            <a:r>
              <a:rPr lang="ru-RU" dirty="0" err="1">
                <a:solidFill>
                  <a:srgbClr val="444850"/>
                </a:solidFill>
                <a:latin typeface="Roboto" panose="02000000000000000000" pitchFamily="2" charset="0"/>
              </a:rPr>
              <a:t>Д</a:t>
            </a:r>
            <a:r>
              <a:rPr lang="ru-RU" b="0" i="0" dirty="0" err="1" smtClean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охрипи</a:t>
            </a: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, смоги!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Через все чужие «ни в жизнь!..»,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Через все свои «не могу...»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Ну, еще! Еще продержись!!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444850"/>
                </a:solidFill>
                <a:effectLst/>
                <a:latin typeface="Roboto" panose="02000000000000000000" pitchFamily="2" charset="0"/>
              </a:rPr>
              <a:t>... Ох, как жарко на этом снегу!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295BCDA4-8D8B-042A-D0A7-7903B939F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13270"/>
            <a:ext cx="3191017" cy="3717863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FF9A1230-F562-5766-79F7-C9E13346A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8051" y="4609133"/>
            <a:ext cx="3991329" cy="224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6437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FE24F4-04FF-8942-8B4B-026D1FD68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05C704-1FEF-63E8-8447-9A9412ADE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369" y="2432695"/>
            <a:ext cx="7065818" cy="3479497"/>
          </a:xfrm>
        </p:spPr>
        <p:txBody>
          <a:bodyPr>
            <a:normAutofit/>
          </a:bodyPr>
          <a:lstStyle/>
          <a:p>
            <a:r>
              <a:rPr lang="ru-RU" sz="1800" b="1" i="0" dirty="0">
                <a:solidFill>
                  <a:srgbClr val="000000"/>
                </a:solidFill>
                <a:effectLst/>
                <a:latin typeface="-apple-system"/>
              </a:rPr>
              <a:t>Спорт учит жить и улыбаться сквозь боль. (Константин Кушнер)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-apple-system"/>
              </a:rPr>
              <a:t>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-apple-system"/>
              </a:rPr>
              <a:t>Спорт формирует культуру оптимизма, культуру бодрости. (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-apple-system"/>
              </a:rPr>
              <a:t>Авицена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-apple-system"/>
              </a:rPr>
              <a:t>).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-apple-system"/>
              </a:rPr>
              <a:t>Спорт чище и красивее любой войны. Холодной или горячей. (сборная Советского Союза).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-apple-system"/>
              </a:rPr>
              <a:t>Спорт – это биение твоего сердца, твоё дыхание, это твой ритм жизни. (Дейл Карнеги).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-apple-system"/>
              </a:rPr>
              <a:t>Спорт: развлечение до седьмого пота. (Морис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-apple-system"/>
              </a:rPr>
              <a:t>Декобра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-apple-system"/>
              </a:rPr>
              <a:t>).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-apple-system"/>
              </a:rPr>
              <a:t>Спортсмен любитель в наши дни тот, кто принимает только наличные, но не чек. (Джек Келли).</a:t>
            </a:r>
          </a:p>
          <a:p>
            <a:endParaRPr lang="ru-RU" dirty="0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9264E519-4428-8BC0-1484-17A391C7E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366" y="4486427"/>
            <a:ext cx="5386578" cy="2371573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F7B53103-2314-0C9F-19A5-724EBC0811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366" y="2004833"/>
            <a:ext cx="5267634" cy="248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9897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8F3CE3-178E-B156-D9D0-37F09B2B7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98A29E22-F561-8809-1046-DCE39E3CA9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7798" y="0"/>
            <a:ext cx="12289797" cy="6858000"/>
          </a:xfrm>
        </p:spPr>
      </p:pic>
    </p:spTree>
    <p:extLst>
      <p:ext uri="{BB962C8B-B14F-4D97-AF65-F5344CB8AC3E}">
        <p14:creationId xmlns:p14="http://schemas.microsoft.com/office/powerpoint/2010/main" xmlns="" val="3798017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46EAD8-7712-130E-B8B0-6C8063AA7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Пьер Де Кубертен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10AEEA7F-091E-4F1A-436C-253B525593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563637" y="2127080"/>
            <a:ext cx="3342613" cy="450232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80914B-BA5D-DBEA-5152-8F348C9F7A2C}"/>
              </a:ext>
            </a:extLst>
          </p:cNvPr>
          <p:cNvSpPr txBox="1"/>
          <p:nvPr/>
        </p:nvSpPr>
        <p:spPr>
          <a:xfrm>
            <a:off x="285750" y="2095500"/>
            <a:ext cx="79438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Helvetica Neue"/>
              </a:rPr>
              <a:t>Кубертен не был поэтом. Но написал одно прекрасное стихотворение. Называется оно «Ода спорту».</a:t>
            </a:r>
          </a:p>
          <a:p>
            <a:pPr algn="l"/>
            <a:r>
              <a:rPr lang="ru-RU" sz="2400" b="1" i="0" dirty="0" smtClean="0">
                <a:solidFill>
                  <a:srgbClr val="000000"/>
                </a:solidFill>
                <a:effectLst/>
                <a:latin typeface="Helvetica Neue"/>
              </a:rPr>
              <a:t>Пьер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Helvetica Neue"/>
              </a:rPr>
              <a:t>Де Кубертен.  Французский общественный деятель, посвятивший свою жизнь проблемам образования и физического воспитания молодёжи, основатель олимпийских игр современности. Основой олимпийской идеи Пьера де Кубертена явились принципы гуманизма, всестороннего духовного и физического развития спортсменов, честной игры.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262846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B38E31-C09E-9CB6-2591-7E4BE717C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создания этого произведения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2C2A41D-533A-DC3D-ED84-6EAD76A08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1" y="2336873"/>
            <a:ext cx="6857999" cy="3599316"/>
          </a:xfrm>
        </p:spPr>
        <p:txBody>
          <a:bodyPr>
            <a:norm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Helvetica Neue"/>
              </a:rPr>
              <a:t>В 1912 году проводился конкурс искусств, посвященный Олимпийским играм. Кубертен написал свою знаменитую «Оду спорту», передал ее в жюри. Но так как его авторитет среди людей, занимающихся олимпийским движением, был огромен, Кубертен подал свою работу под псевдонимом. И вот высшая награда, золотая медаль, была присуждена именно «Оде» Кубертена.</a:t>
            </a:r>
            <a:endParaRPr lang="ru-RU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B1A1747-902E-75CB-725B-266617D685E8}"/>
              </a:ext>
            </a:extLst>
          </p:cNvPr>
          <p:cNvSpPr txBox="1"/>
          <p:nvPr/>
        </p:nvSpPr>
        <p:spPr>
          <a:xfrm>
            <a:off x="5179562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 dirty="0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013D6660-6174-1314-BFE2-3F35D51F1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1736" y="2343150"/>
            <a:ext cx="4556413" cy="424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794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8A5B4F-6BB2-A21C-C6E5-9FB3C83D3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«Ода спорту»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801C7C8-2C01-BD92-1F14-B1BE92E3C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1962150"/>
            <a:ext cx="9613861" cy="3974039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Helvetica Neue"/>
              </a:rPr>
              <a:t>В «Оде спорту» девять глав. Последняя из них называется </a:t>
            </a:r>
            <a:r>
              <a:rPr lang="ru-RU" b="1" i="0" dirty="0">
                <a:solidFill>
                  <a:srgbClr val="000000"/>
                </a:solidFill>
                <a:effectLst/>
                <a:latin typeface="Helvetica Neue"/>
              </a:rPr>
              <a:t>«О, спорт! Ты – мир!». 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 Neue"/>
              </a:rPr>
              <a:t>Слова эти давно стали крылатыми среди олимпийцев. Ода» написана по-французски. Перевод же его на русский весьма не совершенен.</a:t>
            </a:r>
            <a:endParaRPr lang="ru-RU" dirty="0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53BB72A3-AEB1-6841-EBDE-B90958E3F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0139" y="3117272"/>
            <a:ext cx="3646396" cy="3740728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xmlns="" id="{8F778F3E-D4E0-8944-1FE8-729F72CA0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95" y="3429000"/>
            <a:ext cx="4990473" cy="3381211"/>
          </a:xfrm>
          <a:prstGeom prst="rect">
            <a:avLst/>
          </a:prstGeom>
        </p:spPr>
      </p:pic>
      <p:pic>
        <p:nvPicPr>
          <p:cNvPr id="12" name="Рисунок 12">
            <a:extLst>
              <a:ext uri="{FF2B5EF4-FFF2-40B4-BE49-F238E27FC236}">
                <a16:creationId xmlns:a16="http://schemas.microsoft.com/office/drawing/2014/main" xmlns="" id="{88E4F50F-F0D5-BAED-1AEB-34B51A13E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0331" y="4633099"/>
            <a:ext cx="3365973" cy="224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6999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B55767-CA91-AA36-92BF-D8EE0404D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«Ода спорту»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C6743FD-8F58-0FF7-D21C-9D151366B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6481" y="1994585"/>
            <a:ext cx="6207731" cy="3599316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Helvetica Neue"/>
              </a:rPr>
              <a:t>Кубертен находит простые и прекрасные слова, которые понятны каждому спортсмену. Да и каждому человеку. Он говорит о том, что спорт – наш постоянный спутник в жизни, настоящий и надежный друг. Если ты будешь верен ему, то получишь взамен радость, которую он дарит твоему духу и твоему телу. А ведь это действительно так: радость движения – радость жизни!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6602EE85-2FA9-03E0-A1A5-3FC5EF8CF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0" y="2552701"/>
            <a:ext cx="5772150" cy="392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941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EDB266-AC63-BBB7-AE7F-52E92222D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Олимпийские игры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72C9256-DADD-BB51-F77A-2909D999AF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421" y="2279723"/>
            <a:ext cx="9613861" cy="359931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 Neue"/>
              </a:rPr>
              <a:t>Ка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 Neue"/>
              </a:rPr>
              <a:t>ждый знает олимпийский символ: пять разноцветных соединенных колец, олицетворяющих единство пяти континентов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A9E00A8C-62F7-A285-84B1-30CF0AB73B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182" y="3230656"/>
            <a:ext cx="5211301" cy="328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460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EBB3C3-F2A5-0497-D5A7-90F59C868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Олимпийские игры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230EDED-AB10-66BB-3145-03C8ACEB4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521" y="2139305"/>
            <a:ext cx="8965957" cy="3183092"/>
          </a:xfrm>
        </p:spPr>
        <p:txBody>
          <a:bodyPr>
            <a:normAutofit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Helvetica Neue"/>
              </a:rPr>
              <a:t>Перед началом Игр спортсмены произносят олимпийскую клятву. Известно и о прекрасной традиции зажигать в Греции олимпийский огонь, который несут эстафетой через разные страны преданные спорту люди, несут пылающий факел к месту проведения Игр очередной Олимпиады. Все это было задумано Пьером де Кубертеном!</a:t>
            </a:r>
            <a:endParaRPr lang="ru-RU" sz="1800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9A3A857A-DC8E-1557-640F-178C391DA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120" y="3487320"/>
            <a:ext cx="5013953" cy="3342636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BFAA67BE-9C0B-C338-0363-571106111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12051"/>
            <a:ext cx="4832973" cy="3209900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78F6C7BE-96D6-8679-8C92-CD3F41ED38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2974" y="3487319"/>
            <a:ext cx="2526056" cy="336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5562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D00DA4-5E89-B3F0-195F-F551E51B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Пьер Де Кубертен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71891DD-C562-9B4B-C3E1-A0C76CED68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Helvetica Neue"/>
              </a:rPr>
              <a:t>Недаром его называют отцом олимпизма. Двадцать девять лет Кубертен был бессменным президентом МОК. Он стал автором важнейшего документа – Олимпийской хартии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ADD24F98-19F6-71AA-B3FB-5BF408DD3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225" y="3557358"/>
            <a:ext cx="5941155" cy="329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3531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76D5CE-8A90-4D57-04C5-E348ADA30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«Ода спорту»</a:t>
            </a:r>
          </a:p>
        </p:txBody>
      </p:sp>
      <p:pic>
        <p:nvPicPr>
          <p:cNvPr id="4" name="lv_0_20230618185703.mp4">
            <a:hlinkClick r:id="" action="ppaction://media"/>
            <a:extLst>
              <a:ext uri="{FF2B5EF4-FFF2-40B4-BE49-F238E27FC236}">
                <a16:creationId xmlns:a16="http://schemas.microsoft.com/office/drawing/2014/main" xmlns="" id="{E59A0AD9-F0EA-89BA-0283-F1E4932E3F4F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9092" y="2004834"/>
            <a:ext cx="9461838" cy="4853165"/>
          </a:xfrm>
        </p:spPr>
      </p:pic>
    </p:spTree>
    <p:extLst>
      <p:ext uri="{BB962C8B-B14F-4D97-AF65-F5344CB8AC3E}">
        <p14:creationId xmlns:p14="http://schemas.microsoft.com/office/powerpoint/2010/main" xmlns="" val="3125217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M04033917[[fn=Berlin]]_novariants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M04033917[[fn=Berlin]]_novariants" id="{309C13C0-3BE0-4E8F-8916-1D5516B3B5DD}" vid="{18E1BE87-7240-45DF-8788-3CAEB7F17AB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514</Words>
  <Application>Microsoft Office PowerPoint</Application>
  <PresentationFormat>Произвольный</PresentationFormat>
  <Paragraphs>52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TM04033917[[fn=Berlin]]_novariants</vt:lpstr>
      <vt:lpstr>Тема: «Ода спорту»</vt:lpstr>
      <vt:lpstr>Пьер Де Кубертен</vt:lpstr>
      <vt:lpstr>История создания этого произведения</vt:lpstr>
      <vt:lpstr>«Ода спорту»</vt:lpstr>
      <vt:lpstr>«Ода спорту» </vt:lpstr>
      <vt:lpstr>Олимпийские игры</vt:lpstr>
      <vt:lpstr>Олимпийские игры</vt:lpstr>
      <vt:lpstr>Пьер Де Кубертен</vt:lpstr>
      <vt:lpstr>«Ода спорту»</vt:lpstr>
      <vt:lpstr>Стихи о спорте</vt:lpstr>
      <vt:lpstr>Стихи о спорте</vt:lpstr>
      <vt:lpstr>Стихи о спорте</vt:lpstr>
      <vt:lpstr>Стихи о спорте</vt:lpstr>
      <vt:lpstr>Стихи о спорте</vt:lpstr>
      <vt:lpstr>Стихи о спорте</vt:lpstr>
      <vt:lpstr>Стихи о спорте</vt:lpstr>
      <vt:lpstr>Заключение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«Ода спорту»</dc:title>
  <dc:creator>Виктория Лисевская</dc:creator>
  <cp:lastModifiedBy>User</cp:lastModifiedBy>
  <cp:revision>13</cp:revision>
  <dcterms:created xsi:type="dcterms:W3CDTF">2023-06-18T14:32:27Z</dcterms:created>
  <dcterms:modified xsi:type="dcterms:W3CDTF">2023-07-09T16:44:14Z</dcterms:modified>
</cp:coreProperties>
</file>