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58" r:id="rId4"/>
    <p:sldId id="260" r:id="rId5"/>
    <p:sldId id="261" r:id="rId6"/>
    <p:sldId id="262" r:id="rId7"/>
    <p:sldId id="264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8E3559-889D-4560-8C12-4C9F13018A09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9174E6-9146-4FFB-B71C-6DFD8A974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174E6-9146-4FFB-B71C-6DFD8A974F0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85728"/>
            <a:ext cx="8572560" cy="2000264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КОУ ВО «Борисоглебская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школа-интернат»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357430"/>
            <a:ext cx="8715436" cy="428628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Консультация для родителей</a:t>
            </a: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«Как выполнять задания учителя-логопеда»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specshkola-int.my1.ru/shkola1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42"/>
            <a:ext cx="271464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Зачем учитель-логопед даёт задания на дом?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9720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Речь – условно рефлекторная деятельность.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Чтобы правильно произнести звук, употребить слово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или построить предложение, должны сформироваться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правильные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условные рефлексы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а они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формируются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результате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повторений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результат, достигнутый на логопедических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занятиях, не закрепляется, коррекция речи не будет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успешной.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lmamater13.ru/800/600/http/1.bp.blogspot.com/-wn9jLI5ZlIo/Xql-WyX07cI/AAAAAAAAXE4/zcNkJNs8AHMzVtYzTInZ0rz3qrbvYp16ACEwYBhgL/s1600/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214290"/>
            <a:ext cx="8643998" cy="6482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9"/>
            <a:ext cx="8643998" cy="121444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 выполнять артикуляционную гимнастику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714488"/>
            <a:ext cx="8572560" cy="4857784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Артикуляционные упражнения проводятся перед зеркалом, чтобы ребенок мог себя контролировать.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Время проведения занятий 10-15 минут.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Упражнения выполняются под счёт (как и в обычной гимнастике). При выполнении некоторых упражнений вместо счёта можно отдавать команды, например, «вверх – вниз», или «вперёд – назад», или «влево – вправо» и т.п. 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требуется занять какую-то позу, например, сделать язык чашечкой, считают до трёх, говорят слово «отдыхай» (ребёнок закрывает рот), затем считают до пяти, до семи и т.д.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939784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отрабатывать поставленный звук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8572560" cy="521497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None/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Поставленный звук закрепляется сначала в</a:t>
            </a:r>
          </a:p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слогах;  затем – в словах; потом – в предложениях.</a:t>
            </a:r>
          </a:p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Далее учитель-логопед предложит отработать</a:t>
            </a:r>
          </a:p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небольшие тексты: чистоговорки, скороговорки,</a:t>
            </a:r>
          </a:p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стихи; после – в коротких рассказах. Если ребёнок</a:t>
            </a:r>
          </a:p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хорошо читает, он прочитает эти рассказы сам, а</a:t>
            </a:r>
          </a:p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родители только проконтролируют, если же навык</a:t>
            </a:r>
          </a:p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чтения ещё не сформировался, то текст школьник</a:t>
            </a:r>
          </a:p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должен повторить за взрослыми.</a:t>
            </a:r>
          </a:p>
          <a:p>
            <a:pPr algn="just">
              <a:buNone/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 записи в тетрадях для домашней работы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8572560" cy="490063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Произносить (читать) слоги.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ша –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шо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шу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ши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ше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ша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шо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шу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– ша                        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ше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ши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шо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шу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шо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– ша                        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ши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шу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ше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ше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шу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шо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шу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ши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– ша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Следить за тем, чтобы при произнесении звука [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кончик языка был поднят, а боковые края языка</a:t>
            </a:r>
          </a:p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прилегали к верхним боковым зубам. Звук [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произносить длительно и твёрдо.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01122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Почему учитель –логопед даёт задания по чтению или письму?</a:t>
            </a:r>
            <a:endParaRPr lang="ru-RU" sz="32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643998" cy="497207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Дефекты устной речи, даже исправленные к</a:t>
            </a:r>
          </a:p>
          <a:p>
            <a:pPr>
              <a:buNone/>
            </a:pPr>
            <a:r>
              <a:rPr lang="ru-RU" sz="28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школьному возрасту, находят отражение в письменной</a:t>
            </a:r>
          </a:p>
          <a:p>
            <a:pPr>
              <a:buNone/>
            </a:pPr>
            <a:r>
              <a:rPr lang="ru-RU" sz="28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ечи: пропуски и замены букв, долгое распознавание</a:t>
            </a:r>
          </a:p>
          <a:p>
            <a:pPr>
              <a:buNone/>
            </a:pPr>
            <a:r>
              <a:rPr lang="ru-RU" sz="28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буквы при чтении, игнорирование предлогов, слитное</a:t>
            </a:r>
          </a:p>
          <a:p>
            <a:pPr>
              <a:buNone/>
            </a:pPr>
            <a:r>
              <a:rPr lang="ru-RU" sz="28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написание слов и другие многочисленные ошибки </a:t>
            </a:r>
          </a:p>
          <a:p>
            <a:pPr>
              <a:buNone/>
            </a:pPr>
            <a:r>
              <a:rPr lang="ru-RU" sz="28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имеют «логопедическую» природу и не могут пройти</a:t>
            </a:r>
          </a:p>
          <a:p>
            <a:pPr>
              <a:buNone/>
            </a:pPr>
            <a:r>
              <a:rPr lang="ru-RU" sz="28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сами собой в результате усиленных занятий чтением и</a:t>
            </a:r>
          </a:p>
          <a:p>
            <a:pPr>
              <a:buNone/>
            </a:pPr>
            <a:r>
              <a:rPr lang="ru-RU" sz="28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письмом.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Отнеситесь внимательно к заданиям по коррекции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письменной речи!</a:t>
            </a:r>
            <a:endParaRPr lang="ru-RU" sz="28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501122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поддерживать связь с учителем-логопедом?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00200"/>
            <a:ext cx="8501122" cy="490063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учителя-логопеда есть дни консультаций.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Расписание консультаций можно найти на сайте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школы в разделе «логопедическая помощь». На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консультации специалист расскажет подробно как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заниматься с Вашим ребёнком. При необходимости,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можно договориться о контактах по телефону или в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социальных сетях.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ребёнок не зачислен на логопедические занятия,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но, по Вашему мнению, нуждается в них – обратитесь \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 учителю и проблема будет решена.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 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Рады встречам, рады помочь!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4714884"/>
            <a:ext cx="2500330" cy="1875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hello_html_333bf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429132"/>
            <a:ext cx="3429024" cy="2090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img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2601262"/>
            <a:ext cx="3643338" cy="267980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391</Words>
  <PresentationFormat>Экран (4:3)</PresentationFormat>
  <Paragraphs>66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КОУ ВО «Борисоглебская  школа-интернат»</vt:lpstr>
      <vt:lpstr>Зачем учитель-логопед даёт задания на дом?</vt:lpstr>
      <vt:lpstr>Слайд 3</vt:lpstr>
      <vt:lpstr>Как выполнять артикуляционную гимнастику</vt:lpstr>
      <vt:lpstr>Как отрабатывать поставленный звук </vt:lpstr>
      <vt:lpstr>Пример записи в тетрадях для домашней работы</vt:lpstr>
      <vt:lpstr>Почему учитель –логопед даёт задания по чтению или письму?</vt:lpstr>
      <vt:lpstr>Как поддерживать связь с учителем-логопедом?</vt:lpstr>
      <vt:lpstr>Спасибо за внимание!  Рады встречам, рады помочь!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КОУ ВО «Борисоглебская  школа-интернат»</dc:title>
  <dc:creator>Home</dc:creator>
  <cp:lastModifiedBy>Home</cp:lastModifiedBy>
  <cp:revision>37</cp:revision>
  <dcterms:created xsi:type="dcterms:W3CDTF">2023-06-28T18:12:20Z</dcterms:created>
  <dcterms:modified xsi:type="dcterms:W3CDTF">2023-07-04T16:59:20Z</dcterms:modified>
</cp:coreProperties>
</file>