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8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76CA4-9E41-4719-A230-5B68D6D81027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C49A3-A016-448A-9945-BBEC02239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037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C49A3-A016-448A-9945-BBEC02239BF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32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9F27A-FE88-49B2-B346-D172E680B79B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5F5AE8-2D42-430D-8CBF-963274FBC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357298"/>
            <a:ext cx="5857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«КОМНАТНЫЕ РАСТЕНИЯ»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4857760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Воспитатель подготовительной гр.: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Гончарова Галина Викторовна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alka-na-ok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428604"/>
            <a:ext cx="4577119" cy="3409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071670" y="4071942"/>
            <a:ext cx="2857520" cy="2355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034" y="428604"/>
            <a:ext cx="321471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FF"/>
                </a:solidFill>
                <a:latin typeface="Comic Sans MS" pitchFamily="66" charset="0"/>
              </a:rPr>
              <a:t>Фиалки</a:t>
            </a:r>
          </a:p>
          <a:p>
            <a:pPr algn="ctr"/>
            <a:endParaRPr lang="ru-RU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Разноцветные фиалки –</a:t>
            </a:r>
          </a:p>
          <a:p>
            <a:r>
              <a:rPr lang="ru-RU" sz="2400" dirty="0" smtClean="0">
                <a:latin typeface="Comic Sans MS" pitchFamily="66" charset="0"/>
              </a:rPr>
              <a:t>Как девчонки в платьях ярких:</a:t>
            </a:r>
          </a:p>
          <a:p>
            <a:r>
              <a:rPr lang="ru-RU" sz="2400" dirty="0" smtClean="0">
                <a:latin typeface="Comic Sans MS" pitchFamily="66" charset="0"/>
              </a:rPr>
              <a:t>В белом, </a:t>
            </a:r>
            <a:r>
              <a:rPr lang="ru-RU" sz="2400" dirty="0" err="1" smtClean="0">
                <a:latin typeface="Comic Sans MS" pitchFamily="66" charset="0"/>
              </a:rPr>
              <a:t>розовом</a:t>
            </a:r>
            <a:r>
              <a:rPr lang="ru-RU" sz="2400" dirty="0" smtClean="0">
                <a:latin typeface="Comic Sans MS" pitchFamily="66" charset="0"/>
              </a:rPr>
              <a:t>, лиловом.</a:t>
            </a:r>
          </a:p>
          <a:p>
            <a:r>
              <a:rPr lang="ru-RU" sz="2400" dirty="0" smtClean="0">
                <a:latin typeface="Comic Sans MS" pitchFamily="66" charset="0"/>
              </a:rPr>
              <a:t>Задаваки, одним словом.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icuselastica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14422"/>
            <a:ext cx="2762255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6248" y="478632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1214422"/>
            <a:ext cx="478634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Фикус</a:t>
            </a:r>
          </a:p>
          <a:p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Листья овальные, жилистый ствол.</a:t>
            </a:r>
          </a:p>
          <a:p>
            <a:r>
              <a:rPr lang="ru-RU" sz="2400" dirty="0" smtClean="0">
                <a:latin typeface="Comic Sans MS" pitchFamily="66" charset="0"/>
              </a:rPr>
              <a:t>Фикус я в Африке в парке нашел.</a:t>
            </a:r>
          </a:p>
          <a:p>
            <a:r>
              <a:rPr lang="ru-RU" sz="2400" dirty="0" smtClean="0">
                <a:latin typeface="Comic Sans MS" pitchFamily="66" charset="0"/>
              </a:rPr>
              <a:t>Дома мой фикус стоит на окне,</a:t>
            </a:r>
          </a:p>
          <a:p>
            <a:r>
              <a:rPr lang="ru-RU" sz="2400" dirty="0" smtClean="0">
                <a:latin typeface="Comic Sans MS" pitchFamily="66" charset="0"/>
              </a:rPr>
              <a:t>Шепчет на ушко об Африке мне.</a:t>
            </a:r>
          </a:p>
          <a:p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гония-комнатна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643050"/>
            <a:ext cx="3929090" cy="3357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85786" y="1214422"/>
            <a:ext cx="292895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6600"/>
                </a:solidFill>
                <a:latin typeface="Comic Sans MS" pitchFamily="66" charset="0"/>
              </a:rPr>
              <a:t>Бегония</a:t>
            </a:r>
          </a:p>
          <a:p>
            <a:endParaRPr lang="ru-RU" b="1" dirty="0" smtClean="0">
              <a:solidFill>
                <a:srgbClr val="FF6600"/>
              </a:solidFill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Цветущую бегонию</a:t>
            </a:r>
          </a:p>
          <a:p>
            <a:r>
              <a:rPr lang="ru-RU" sz="2400" dirty="0" smtClean="0">
                <a:latin typeface="Comic Sans MS" pitchFamily="66" charset="0"/>
              </a:rPr>
              <a:t>Увидел на балконе я.</a:t>
            </a:r>
          </a:p>
          <a:p>
            <a:r>
              <a:rPr lang="ru-RU" sz="2400" dirty="0" smtClean="0">
                <a:latin typeface="Comic Sans MS" pitchFamily="66" charset="0"/>
              </a:rPr>
              <a:t>Цветет красавица всегда,</a:t>
            </a:r>
          </a:p>
          <a:p>
            <a:r>
              <a:rPr lang="ru-RU" sz="2400" dirty="0" smtClean="0">
                <a:latin typeface="Comic Sans MS" pitchFamily="66" charset="0"/>
              </a:rPr>
              <a:t>И ей всегда нужна вода.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58579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НАШ ЦВЕТОЧНЫЙ УГОЛОК</a:t>
            </a:r>
            <a:endParaRPr lang="ru-RU" sz="40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294" y="1593536"/>
            <a:ext cx="3496535" cy="524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571612"/>
            <a:ext cx="6572296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ЗА ВНИМАНИЕ!!!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67687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Комнатное растение-это </a:t>
            </a:r>
            <a:r>
              <a:rPr lang="ru-RU" sz="3200" b="1" dirty="0"/>
              <a:t>растение, которое выращивают в закрытом помещении в таких местах, как жилые дома и офисы, в основном в декоративных целях, но исследования также показали, что оно оказывает положительное психологическое воздействие</a:t>
            </a:r>
            <a:r>
              <a:rPr lang="ru-RU" sz="3200" dirty="0"/>
              <a:t>. Они также помогают в очистке воздуха в </a:t>
            </a:r>
            <a:r>
              <a:rPr lang="ru-RU" sz="3200" dirty="0" smtClean="0"/>
              <a:t>помещениях.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6371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23574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Растения украшают дом и очищают воздух. А за хороший уход они отблагодарят тебя красивыми цветами, листиками и может быть даже плодами.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4" name="Рисунок 3" descr="124864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571480"/>
            <a:ext cx="4238625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71546"/>
            <a:ext cx="621510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Каждому комнатному растению нужен особенных уход. 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Одно любит солнышко,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другое тень. Одно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нужно очень часто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поливать, а другое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нельзя. Но есть 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общие правила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ухода за </a:t>
            </a:r>
          </a:p>
          <a:p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к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омнатными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растениями.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4" name="Рисунок 3" descr="1345467486_ok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1852715"/>
            <a:ext cx="4881570" cy="45766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428604"/>
            <a:ext cx="5500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ЧИСТОТА</a:t>
            </a:r>
            <a:endParaRPr lang="ru-RU" sz="4400" b="1" dirty="0">
              <a:solidFill>
                <a:srgbClr val="FF0066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1714488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Со временем на листьях накапливается пыль, и растению становится трудно дышать. Поэтому большие листья нужно протирать влажной мягкой тряпочкой, а растения с маленькими листиками опрыскивать.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plants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143380"/>
            <a:ext cx="2980160" cy="19288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get_im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643050"/>
            <a:ext cx="2989217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642918"/>
            <a:ext cx="542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ЛЕЧЕНИЕ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59293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Нужно внимательно следить за растениями. Если сохнут листики, завелись букашки, есть паутинка, если цветок стал вялым – всё это признаки болезней, от которых растение может погибнуть. Болезни нужно лечить как можно скорее. Не ставь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больные растения рядом с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другими – здоровые могут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заразиться.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1340689825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474258"/>
            <a:ext cx="4593926" cy="3138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571480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Comic Sans MS" pitchFamily="66" charset="0"/>
              </a:rPr>
              <a:t>ПОКОЙ</a:t>
            </a:r>
            <a:endParaRPr lang="ru-RU" sz="4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2" y="1785926"/>
            <a:ext cx="46434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 растения должно быть своё место. Нельзя переставлять горшок с места на место очень часто. Растение от этого страдает. А некоторым растениям требуется период покоя. Если его нарушить (например, начать удобрять), то цветок может заболеть.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928802"/>
            <a:ext cx="350451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00042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ВОЗДУХ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70009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Растения любят свежий воздух, но боятся сквозняка! Летом же многие растения полезно выносить на балкон.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цвет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00438"/>
            <a:ext cx="409577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ambraj-floro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928934"/>
            <a:ext cx="3538078" cy="3687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ower_1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5151646" cy="4678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572132" y="192880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   Герань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578645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2571744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На окне в такую рань</a:t>
            </a:r>
          </a:p>
          <a:p>
            <a:r>
              <a:rPr lang="ru-RU" sz="2400" dirty="0" smtClean="0">
                <a:latin typeface="Comic Sans MS" pitchFamily="66" charset="0"/>
              </a:rPr>
              <a:t>Распустилась вдруг герань –</a:t>
            </a:r>
          </a:p>
          <a:p>
            <a:r>
              <a:rPr lang="ru-RU" sz="2400" dirty="0" smtClean="0">
                <a:latin typeface="Comic Sans MS" pitchFamily="66" charset="0"/>
              </a:rPr>
              <a:t>Круглые листочки,</a:t>
            </a:r>
          </a:p>
          <a:p>
            <a:r>
              <a:rPr lang="ru-RU" sz="2400" dirty="0" smtClean="0">
                <a:latin typeface="Comic Sans MS" pitchFamily="66" charset="0"/>
              </a:rPr>
              <a:t>Красные цветочки.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315</Words>
  <Application>Microsoft Office PowerPoint</Application>
  <PresentationFormat>Экран (4:3)</PresentationFormat>
  <Paragraphs>55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Comic Sans MS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Анастасия Гончарова</cp:lastModifiedBy>
  <cp:revision>21</cp:revision>
  <dcterms:created xsi:type="dcterms:W3CDTF">2015-11-18T16:33:47Z</dcterms:created>
  <dcterms:modified xsi:type="dcterms:W3CDTF">2023-07-09T16:02:06Z</dcterms:modified>
</cp:coreProperties>
</file>