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77" r:id="rId19"/>
    <p:sldId id="278" r:id="rId20"/>
    <p:sldId id="279" r:id="rId21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  <a:pPr/>
              <a:t>3/20/2021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" y="184785"/>
            <a:ext cx="11674475" cy="619315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Что мы знаем о звуке </a:t>
            </a:r>
            <a:r>
              <a:rPr lang="en-US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[ </a:t>
            </a:r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ч</a:t>
            </a:r>
            <a:r>
              <a:rPr lang="en-US" altLang="ru-RU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'</a:t>
            </a:r>
            <a:r>
              <a:rPr lang="en-US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]?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315" y="1825625"/>
            <a:ext cx="11466830" cy="4351655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1084580" y="2602865"/>
            <a:ext cx="84385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sym typeface="+mn-ea"/>
              </a:rPr>
              <a:t>[ </a:t>
            </a:r>
            <a:r>
              <a:rPr lang="ru-RU" altLang="en-US" sz="3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sym typeface="+mn-ea"/>
              </a:rPr>
              <a:t>ч</a:t>
            </a:r>
            <a:r>
              <a:rPr lang="en-US" altLang="ru-RU" sz="3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sym typeface="+mn-ea"/>
              </a:rPr>
              <a:t>'</a:t>
            </a:r>
            <a:r>
              <a:rPr lang="en-US" altLang="en-US" sz="3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sym typeface="+mn-ea"/>
              </a:rPr>
              <a:t>] c</a:t>
            </a:r>
            <a:r>
              <a:rPr lang="ru-RU" altLang="en-US" sz="3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sym typeface="+mn-ea"/>
              </a:rPr>
              <a:t>огласный, </a:t>
            </a:r>
            <a:r>
              <a:rPr lang="ru-RU" altLang="en-US" sz="3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мягкий</a:t>
            </a:r>
            <a:r>
              <a:rPr lang="ru-RU" altLang="en-US" sz="3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sym typeface="+mn-ea"/>
              </a:rPr>
              <a:t> непарный, глухой непарный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Прочитайте и запомните правило.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5625"/>
            <a:ext cx="1062101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Работа по учебнику.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sz="3600"/>
              <a:t>У. с. 111 упр. 3 письменно.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Проверь себя.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sz="3600"/>
              <a:t>Какой? Почтовый (ящик), речной (песок), молочный (кисель), строчная (буква).</a:t>
            </a:r>
          </a:p>
          <a:p>
            <a:r>
              <a:rPr lang="ru-RU" altLang="en-US" sz="3600"/>
              <a:t>Кто? Что?  Почта, речка, молочко, птичка, строчка.</a:t>
            </a:r>
          </a:p>
          <a:p>
            <a:endParaRPr lang="ru-RU" altLang="en-US" sz="3600"/>
          </a:p>
          <a:p>
            <a:r>
              <a:rPr lang="ru-RU" altLang="en-US" sz="3600" i="1"/>
              <a:t>Если вы не ошиблись ни разу, поставьте себе “+”.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С. 112 Упр. 8. Письменно.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9925" y="1825625"/>
            <a:ext cx="10977245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Проверь себя.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835" y="1825625"/>
            <a:ext cx="10977245" cy="4351655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2148840" y="2378710"/>
            <a:ext cx="804608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4000"/>
              <a:t>Внучка, девочка, речка, тучка, дочка</a:t>
            </a:r>
            <a:r>
              <a:rPr lang="ru-RU" altLang="en-US" sz="2800"/>
              <a:t>.</a:t>
            </a:r>
            <a:endParaRPr lang="ru-RU" altLang="en-US"/>
          </a:p>
          <a:p>
            <a:endParaRPr lang="ru-RU" altLang="en-US"/>
          </a:p>
          <a:p>
            <a:endParaRPr lang="ru-RU" altLang="en-US"/>
          </a:p>
          <a:p>
            <a:r>
              <a:rPr lang="ru-RU" altLang="en-US" sz="2400" i="1"/>
              <a:t>Если вы не ошиблись, поставьте себе “+”.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332656"/>
            <a:ext cx="8229600" cy="1080120"/>
          </a:xfrm>
        </p:spPr>
        <p:txBody>
          <a:bodyPr/>
          <a:lstStyle/>
          <a:p>
            <a:pPr algn="ctr"/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1484784"/>
            <a:ext cx="4402832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Любит с куклами играть,</a:t>
            </a:r>
          </a:p>
          <a:p>
            <a:pPr>
              <a:buNone/>
            </a:pPr>
            <a:r>
              <a:rPr lang="ru-RU" b="1" dirty="0" smtClean="0"/>
              <a:t> И косички заплетать.</a:t>
            </a:r>
          </a:p>
          <a:p>
            <a:pPr>
              <a:buNone/>
            </a:pPr>
            <a:r>
              <a:rPr lang="ru-RU" b="1" dirty="0" smtClean="0"/>
              <a:t>Таня, Света, Леночка,</a:t>
            </a:r>
          </a:p>
          <a:p>
            <a:pPr>
              <a:buNone/>
            </a:pPr>
            <a:r>
              <a:rPr lang="ru-RU" b="1" dirty="0" smtClean="0"/>
              <a:t>Одним словом -  …</a:t>
            </a:r>
            <a:endParaRPr lang="ru-RU" b="1" dirty="0"/>
          </a:p>
        </p:txBody>
      </p:sp>
      <p:pic>
        <p:nvPicPr>
          <p:cNvPr id="5" name="Рисунок 4" descr="девочка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3645024"/>
            <a:ext cx="228600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67808" y="4509120"/>
            <a:ext cx="6048672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дев</a:t>
            </a:r>
            <a:r>
              <a:rPr lang="ru-RU" sz="6600" b="1" dirty="0" smtClean="0">
                <a:solidFill>
                  <a:srgbClr val="FF0000"/>
                </a:solidFill>
              </a:rPr>
              <a:t>о</a:t>
            </a:r>
            <a:r>
              <a:rPr lang="ru-RU" sz="6600" b="1" u="sng" dirty="0" smtClean="0">
                <a:solidFill>
                  <a:srgbClr val="002060"/>
                </a:solidFill>
              </a:rPr>
              <a:t>чк</a:t>
            </a:r>
            <a:r>
              <a:rPr lang="ru-RU" sz="6600" b="1" dirty="0" smtClean="0">
                <a:solidFill>
                  <a:srgbClr val="002060"/>
                </a:solidFill>
              </a:rPr>
              <a:t>а </a:t>
            </a:r>
            <a:r>
              <a:rPr lang="ru-RU" sz="4400" b="1" i="1" dirty="0" smtClean="0">
                <a:solidFill>
                  <a:srgbClr val="002060"/>
                </a:solidFill>
              </a:rPr>
              <a:t>-</a:t>
            </a:r>
            <a:r>
              <a:rPr lang="ru-RU" sz="66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</a:rPr>
              <a:t>ребёнок или подросток женского пола</a:t>
            </a:r>
            <a:endParaRPr lang="ru-RU" sz="6600" b="1" i="1" dirty="0">
              <a:solidFill>
                <a:srgbClr val="00206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5159896" y="4365104"/>
            <a:ext cx="360040" cy="504056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 descr="девочка с куклой и подарк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6120" y="1052736"/>
            <a:ext cx="3059832" cy="4032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sz="36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Запиши слово 3 раза на строчке, поставь ударение.</a:t>
            </a:r>
          </a:p>
          <a:p>
            <a:r>
              <a:rPr lang="ru-RU" altLang="en-US" sz="36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  запомнить безударную гласную ?</a:t>
            </a:r>
          </a:p>
          <a:p>
            <a:r>
              <a:rPr lang="ru-RU" altLang="en-US" sz="36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Дев</a:t>
            </a:r>
            <a:r>
              <a:rPr lang="ru-RU" altLang="en-US" sz="3600">
                <a:ln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ru-RU" altLang="en-US" sz="36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чка </a:t>
            </a:r>
            <a:r>
              <a:rPr lang="ru-RU" altLang="en-US" sz="3600">
                <a:ln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ru-RU" altLang="en-US" sz="36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ля.</a:t>
            </a:r>
          </a:p>
          <a:p>
            <a:r>
              <a:rPr lang="ru-RU" altLang="en-US" sz="36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Составьте с новым словарным словом предложение, запишите его в тетрадь. Подчеркните двумя чертами слово- действие предмета.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Подведение итогов урока.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нового узнали?</a:t>
            </a:r>
          </a:p>
          <a:p>
            <a:r>
              <a:rPr lang="ru-RU" sz="3600" b="1" dirty="0" smtClean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Почему надо запомнить написание буквосочетаний </a:t>
            </a:r>
            <a:r>
              <a:rPr lang="ru-RU" sz="3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чк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, </a:t>
            </a:r>
            <a:r>
              <a:rPr lang="ru-RU" sz="3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чн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, </a:t>
            </a:r>
            <a:r>
              <a:rPr lang="ru-RU" sz="3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чт</a:t>
            </a:r>
            <a:r>
              <a:rPr lang="ru-RU" sz="3600" b="1" dirty="0" smtClean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?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1985" y="259080"/>
            <a:ext cx="11188065" cy="5918200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1812925" y="1203325"/>
            <a:ext cx="100349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24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Если у вас за работу 4 плюса и работа выполнена аккуратно, нарисуйте себе солнышко с лучиками.</a:t>
            </a:r>
          </a:p>
          <a:p>
            <a:r>
              <a:rPr lang="ru-RU" altLang="en-US" sz="24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Если в работе есть помарки, исправления, то солнышко без лучиков.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Минутка чистописания.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4305" y="1825625"/>
            <a:ext cx="9181465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хвалилка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2960" y="1825625"/>
            <a:ext cx="546481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blipFill>
                  <a:blip r:embed="rId2"/>
                </a:blip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Выборочное списывание. Запиши слова только с шипящими согласными.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620" y="1825625"/>
            <a:ext cx="10846435" cy="4351655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2493645" y="2512695"/>
            <a:ext cx="75565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altLang="en-US" sz="4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Работа, щетка, шутка, время, чисто, угол, жук</a:t>
            </a:r>
            <a:r>
              <a:rPr lang="ru-RU" altLang="en-US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Проверь себя. Если всё правильно, поставь себе”+”.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015" y="1825625"/>
            <a:ext cx="10965180" cy="4351655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1859280" y="2631440"/>
            <a:ext cx="86937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4000" u="sng">
                <a:solidFill>
                  <a:schemeClr val="tx1"/>
                </a:solidFill>
              </a:rPr>
              <a:t>Щ</a:t>
            </a:r>
            <a:r>
              <a:rPr lang="ru-RU" altLang="en-US" sz="4000">
                <a:solidFill>
                  <a:schemeClr val="tx1"/>
                </a:solidFill>
              </a:rPr>
              <a:t>ётка</a:t>
            </a:r>
            <a:r>
              <a:rPr lang="ru-RU" altLang="en-US" sz="4000"/>
              <a:t>, </a:t>
            </a:r>
            <a:r>
              <a:rPr lang="ru-RU" altLang="en-US" sz="4000" u="sng">
                <a:solidFill>
                  <a:schemeClr val="tx1"/>
                </a:solidFill>
              </a:rPr>
              <a:t>ш</a:t>
            </a:r>
            <a:r>
              <a:rPr lang="ru-RU" altLang="en-US" sz="4000"/>
              <a:t>утка, </a:t>
            </a:r>
            <a:r>
              <a:rPr lang="ru-RU" altLang="en-US" sz="4000" u="sng">
                <a:solidFill>
                  <a:schemeClr val="tx1"/>
                </a:solidFill>
              </a:rPr>
              <a:t>ч</a:t>
            </a:r>
            <a:r>
              <a:rPr lang="ru-RU" altLang="en-US" sz="4000"/>
              <a:t>исто, </a:t>
            </a:r>
            <a:r>
              <a:rPr lang="ru-RU" altLang="en-US" sz="4000" u="sng"/>
              <a:t>ж</a:t>
            </a:r>
            <a:r>
              <a:rPr lang="ru-RU" altLang="en-US" sz="4000"/>
              <a:t>ук.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Работа по учебнику. С. 110 упр.1 устно.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Проверь себя.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565" y="1825625"/>
            <a:ext cx="10516235" cy="4351655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1504950" y="2462530"/>
            <a:ext cx="857948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3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Слова с мягким знаком (ь) : мальчики, сильные.</a:t>
            </a:r>
          </a:p>
          <a:p>
            <a:r>
              <a:rPr lang="ru-RU" altLang="en-US" sz="3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Мягкий знак смягчает предшествующий согласный</a:t>
            </a:r>
            <a:r>
              <a:rPr lang="ru-RU" altLang="en-US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1368152"/>
          </a:xfrm>
        </p:spPr>
        <p:txBody>
          <a:bodyPr>
            <a:normAutofit/>
          </a:bodyPr>
          <a:lstStyle/>
          <a:p>
            <a:r>
              <a:rPr lang="ru-RU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Отгадай загадки. Устно.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981200" y="1855248"/>
            <a:ext cx="4040188" cy="1573752"/>
          </a:xfrm>
        </p:spPr>
        <p:txBody>
          <a:bodyPr/>
          <a:lstStyle/>
          <a:p>
            <a:r>
              <a:rPr lang="ru-RU" b="0" dirty="0" smtClean="0"/>
              <a:t>В речке плавая, ребятки,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Берегите ваши пятки,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Может запросто без звука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Укусить за пятку...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6169025" y="1988840"/>
            <a:ext cx="4041775" cy="720080"/>
          </a:xfrm>
        </p:spPr>
        <p:txBody>
          <a:bodyPr>
            <a:normAutofit lnSpcReduction="20000"/>
          </a:bodyPr>
          <a:lstStyle/>
          <a:p>
            <a:r>
              <a:rPr lang="ru-RU" b="0" dirty="0" smtClean="0"/>
              <a:t>Над городом чёрная шапка.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Молний охапка.</a:t>
            </a:r>
            <a:endParaRPr lang="ru-RU" dirty="0"/>
          </a:p>
        </p:txBody>
      </p:sp>
      <p:pic>
        <p:nvPicPr>
          <p:cNvPr id="10" name="Содержимое 9" descr="щука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279576" y="3573016"/>
            <a:ext cx="3024336" cy="30860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Содержимое 10" descr="туча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816079" y="3343531"/>
            <a:ext cx="3024337" cy="3283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Превратим эти предметы в маленькие.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Щу</a:t>
            </a:r>
            <a:r>
              <a:rPr lang="ru-RU" sz="4400" dirty="0" smtClean="0"/>
              <a:t>ка - щу</a:t>
            </a:r>
            <a:r>
              <a:rPr lang="ru-RU" sz="4400" dirty="0" smtClean="0">
                <a:solidFill>
                  <a:srgbClr val="FF0000"/>
                </a:solidFill>
              </a:rPr>
              <a:t>чк</a:t>
            </a:r>
            <a:r>
              <a:rPr lang="ru-RU" sz="4400" dirty="0" smtClean="0"/>
              <a:t>а</a:t>
            </a:r>
            <a:endParaRPr lang="ru-RU" sz="4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6169025" y="1859757"/>
            <a:ext cx="4041775" cy="633139"/>
          </a:xfrm>
        </p:spPr>
        <p:txBody>
          <a:bodyPr>
            <a:normAutofit fontScale="80000"/>
          </a:bodyPr>
          <a:lstStyle/>
          <a:p>
            <a:r>
              <a:rPr lang="ru-RU" sz="4400" dirty="0" smtClean="0"/>
              <a:t>Ту</a:t>
            </a:r>
            <a:r>
              <a:rPr lang="ru-RU" sz="4400" dirty="0" smtClean="0">
                <a:solidFill>
                  <a:srgbClr val="FF0000"/>
                </a:solidFill>
              </a:rPr>
              <a:t>ча</a:t>
            </a:r>
            <a:r>
              <a:rPr lang="ru-RU" sz="4400" dirty="0" smtClean="0"/>
              <a:t> - ту</a:t>
            </a:r>
            <a:r>
              <a:rPr lang="ru-RU" sz="4400" dirty="0" smtClean="0">
                <a:solidFill>
                  <a:srgbClr val="FF0000"/>
                </a:solidFill>
              </a:rPr>
              <a:t>чк</a:t>
            </a:r>
            <a:r>
              <a:rPr lang="ru-RU" sz="4400" dirty="0" smtClean="0"/>
              <a:t>а</a:t>
            </a:r>
            <a:endParaRPr lang="ru-RU" sz="4400" dirty="0"/>
          </a:p>
        </p:txBody>
      </p:sp>
      <p:pic>
        <p:nvPicPr>
          <p:cNvPr id="10" name="Содержимое 10" descr="туч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4192" y="2564904"/>
            <a:ext cx="2664297" cy="2892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Содержимое 9" descr="щу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75520" y="2564904"/>
            <a:ext cx="2486630" cy="25373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Содержимое 12" descr="щучка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3935760" y="3861048"/>
            <a:ext cx="1874995" cy="27880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Тучка - Галина Константиновна Василье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23992" y="4568146"/>
            <a:ext cx="1728192" cy="20738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Запишем новые слова.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Щука – щу</a:t>
            </a:r>
            <a:r>
              <a:rPr lang="ru-RU" sz="4400" b="1" dirty="0" smtClean="0">
                <a:solidFill>
                  <a:srgbClr val="FF0000"/>
                </a:solidFill>
              </a:rPr>
              <a:t>чк</a:t>
            </a:r>
            <a:r>
              <a:rPr lang="ru-RU" sz="4400" b="1" dirty="0" smtClean="0"/>
              <a:t>а</a:t>
            </a:r>
          </a:p>
          <a:p>
            <a:pPr algn="ctr"/>
            <a:r>
              <a:rPr lang="ru-RU" sz="4400" b="1" dirty="0" smtClean="0"/>
              <a:t>Туча – ту</a:t>
            </a:r>
            <a:r>
              <a:rPr lang="ru-RU" sz="4400" b="1" dirty="0" smtClean="0">
                <a:solidFill>
                  <a:srgbClr val="FF0000"/>
                </a:solidFill>
              </a:rPr>
              <a:t>чк</a:t>
            </a:r>
            <a:r>
              <a:rPr lang="ru-RU" sz="4400" b="1" dirty="0" smtClean="0"/>
              <a:t>а</a:t>
            </a:r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Какие сочетания встретились в словах?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WPS Presentation</Application>
  <PresentationFormat>Custom</PresentationFormat>
  <Paragraphs>52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Минутка чистописания.</vt:lpstr>
      <vt:lpstr>Выборочное списывание. Запиши слова только с шипящими согласными.</vt:lpstr>
      <vt:lpstr>Проверь себя. Если всё правильно, поставь себе”+”.</vt:lpstr>
      <vt:lpstr>Работа по учебнику. С. 110 упр.1 устно.</vt:lpstr>
      <vt:lpstr>Проверь себя.</vt:lpstr>
      <vt:lpstr>Отгадай загадки. Устно.</vt:lpstr>
      <vt:lpstr>Превратим эти предметы в маленькие.</vt:lpstr>
      <vt:lpstr>Запишем новые слова.</vt:lpstr>
      <vt:lpstr>Что мы знаем о звуке [ ч']?</vt:lpstr>
      <vt:lpstr>Прочитайте и запомните правило.</vt:lpstr>
      <vt:lpstr>Работа по учебнику.</vt:lpstr>
      <vt:lpstr>Проверь себя.</vt:lpstr>
      <vt:lpstr>С. 112 Упр. 8. Письменно.</vt:lpstr>
      <vt:lpstr>Проверь себя.</vt:lpstr>
      <vt:lpstr>Словарная работа</vt:lpstr>
      <vt:lpstr>Slide 17</vt:lpstr>
      <vt:lpstr>Подведение итогов урока.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/>
  <cp:lastModifiedBy>Windows User</cp:lastModifiedBy>
  <cp:revision>1</cp:revision>
  <dcterms:created xsi:type="dcterms:W3CDTF">2020-05-17T17:16:58Z</dcterms:created>
  <dcterms:modified xsi:type="dcterms:W3CDTF">2021-03-20T17:38:40Z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1033-10.2.0.7494</vt:lpwstr>
  </property>
</Properties>
</file>