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2" r:id="rId3"/>
    <p:sldId id="263" r:id="rId4"/>
    <p:sldId id="264" r:id="rId5"/>
    <p:sldId id="258" r:id="rId6"/>
    <p:sldId id="259" r:id="rId7"/>
    <p:sldId id="265" r:id="rId8"/>
    <p:sldId id="261" r:id="rId9"/>
    <p:sldId id="268" r:id="rId10"/>
    <p:sldId id="266" r:id="rId11"/>
    <p:sldId id="267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Аркадий Гайдар</a:t>
            </a:r>
            <a:br>
              <a:rPr lang="ru-RU" dirty="0" smtClean="0"/>
            </a:br>
            <a:r>
              <a:rPr lang="ru-RU" dirty="0" smtClean="0"/>
              <a:t>«Чук и Гек».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64088" y="4437112"/>
            <a:ext cx="362310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Урок по литературному чтению.</a:t>
            </a:r>
          </a:p>
          <a:p>
            <a:r>
              <a:rPr lang="ru-RU" dirty="0" smtClean="0"/>
              <a:t>2 класс «Перспектива».</a:t>
            </a:r>
          </a:p>
          <a:p>
            <a:r>
              <a:rPr lang="ru-RU" dirty="0" smtClean="0"/>
              <a:t>Выполнила :</a:t>
            </a:r>
          </a:p>
          <a:p>
            <a:r>
              <a:rPr lang="ru-RU" dirty="0" smtClean="0"/>
              <a:t>учитель начальных классов </a:t>
            </a:r>
          </a:p>
          <a:p>
            <a:r>
              <a:rPr lang="ru-RU" dirty="0" smtClean="0"/>
              <a:t>МАОУ «СОШ № 37»</a:t>
            </a:r>
          </a:p>
          <a:p>
            <a:r>
              <a:rPr lang="ru-RU" dirty="0" err="1" smtClean="0"/>
              <a:t>Миклина</a:t>
            </a:r>
            <a:r>
              <a:rPr lang="ru-RU" dirty="0" smtClean="0"/>
              <a:t> Елена Павловна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796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sportishka.com/uploads/posts/2022-04/thumbs/1650698710_8-sportishka-com-p-strani-granichashchie-s-rossiei-krasivo-fo-8.pn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064896" cy="54334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585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14576" y="84543"/>
            <a:ext cx="34275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/>
              <a:t>Путешествие 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310682" y="819191"/>
            <a:ext cx="4464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Братья: </a:t>
            </a:r>
          </a:p>
          <a:p>
            <a:r>
              <a:rPr lang="ru-RU" sz="4000" dirty="0" smtClean="0"/>
              <a:t>Чук и Гек 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6228184" y="5661248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000" dirty="0"/>
          </a:p>
        </p:txBody>
      </p:sp>
      <p:pic>
        <p:nvPicPr>
          <p:cNvPr id="13" name="Объект 12" descr="https://russianbooks.it/upload/iblock/f62/f62c3c4c176c677959bcb44cc1b80b2e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72962"/>
            <a:ext cx="4998235" cy="60523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439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14576" y="764704"/>
            <a:ext cx="34275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/>
              <a:t>Путешествие </a:t>
            </a:r>
            <a:endParaRPr lang="ru-RU" sz="4000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488558" y="1772816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Братья: Чук и Гек 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3889094" y="3789040"/>
            <a:ext cx="15953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Поезд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2840432" y="2901972"/>
            <a:ext cx="14414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Мама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5194574" y="4797152"/>
            <a:ext cx="15712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Билет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6228184" y="5661248"/>
            <a:ext cx="18886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Москва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66471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c.pics.livejournal.com/miihaaiil/78343778/259322/259322_origina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28568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126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620688"/>
            <a:ext cx="6752169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Я узнал …….</a:t>
            </a:r>
          </a:p>
          <a:p>
            <a:endParaRPr lang="ru-RU" sz="4000" dirty="0"/>
          </a:p>
          <a:p>
            <a:r>
              <a:rPr lang="ru-RU" sz="4000" dirty="0" smtClean="0"/>
              <a:t>Я познакомился с …….</a:t>
            </a:r>
          </a:p>
          <a:p>
            <a:endParaRPr lang="ru-RU" sz="4000" dirty="0"/>
          </a:p>
          <a:p>
            <a:r>
              <a:rPr lang="ru-RU" sz="4000" dirty="0" smtClean="0"/>
              <a:t>Мне очень понравилось ……</a:t>
            </a:r>
          </a:p>
          <a:p>
            <a:endParaRPr lang="ru-RU" sz="4000" dirty="0"/>
          </a:p>
          <a:p>
            <a:r>
              <a:rPr lang="ru-RU" sz="4000" dirty="0" smtClean="0"/>
              <a:t>Мне захотелось………………….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1405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88640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/>
              <a:t>Женя с Жанной подружилась.</a:t>
            </a:r>
            <a:br>
              <a:rPr lang="ru-RU" sz="4800" dirty="0"/>
            </a:br>
            <a:r>
              <a:rPr lang="ru-RU" sz="4800" dirty="0"/>
              <a:t>Дружба с Жанной не сложилась.</a:t>
            </a:r>
            <a:br>
              <a:rPr lang="ru-RU" sz="4800" dirty="0"/>
            </a:br>
            <a:r>
              <a:rPr lang="ru-RU" sz="4800" dirty="0"/>
              <a:t>Чтобы жить с друзьями дружно,</a:t>
            </a:r>
            <a:br>
              <a:rPr lang="ru-RU" sz="4800" dirty="0"/>
            </a:br>
            <a:r>
              <a:rPr lang="ru-RU" sz="4800" dirty="0"/>
              <a:t>Обижать друзей не нужно.</a:t>
            </a:r>
          </a:p>
        </p:txBody>
      </p:sp>
    </p:spTree>
    <p:extLst>
      <p:ext uri="{BB962C8B-B14F-4D97-AF65-F5344CB8AC3E}">
        <p14:creationId xmlns:p14="http://schemas.microsoft.com/office/powerpoint/2010/main" val="393167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645024"/>
            <a:ext cx="856895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Аркадий Петрович Гайдар</a:t>
            </a:r>
            <a:br>
              <a:rPr lang="ru-RU" dirty="0" smtClean="0"/>
            </a:br>
            <a:r>
              <a:rPr lang="ru-RU" dirty="0" smtClean="0"/>
              <a:t>(Голиков – настоящая фамилия)</a:t>
            </a:r>
            <a:br>
              <a:rPr lang="ru-RU" dirty="0" smtClean="0"/>
            </a:br>
            <a:r>
              <a:rPr lang="ru-RU" dirty="0" smtClean="0"/>
              <a:t>1904 - 1941</a:t>
            </a:r>
            <a:endParaRPr lang="ru-RU" dirty="0"/>
          </a:p>
        </p:txBody>
      </p:sp>
      <p:pic>
        <p:nvPicPr>
          <p:cNvPr id="4" name="Объект 3" descr="https://deti-skazki.ru/wp-content/uploads/2020/05/arkadij-gajdar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6632"/>
            <a:ext cx="5218233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574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C:\Users\Мама\Desktop\image_28095.thumbnail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8814" y="188640"/>
            <a:ext cx="2624994" cy="39033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176" y="155178"/>
            <a:ext cx="2467204" cy="3203903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8" name="Picture 3" descr="C:\Users\Мама\Desktop\gaidar_de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11760" y="2636912"/>
            <a:ext cx="4834002" cy="3864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4518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ruslania.com/pictures/books_photos/45/454816/o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90" y="160338"/>
            <a:ext cx="2738726" cy="43924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AutoShape 2" descr="https://bibliomo.ru/upload/opacembed/f72/101452144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https://www.combook.ru/imgrab/0073/978517145348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579706"/>
            <a:ext cx="2589577" cy="4000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 descr="C:\Users\Мама\Desktop\865d0cdc383a69ae8f7f07b5e5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168" y="160338"/>
            <a:ext cx="2884400" cy="4392488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463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Мама\Desktop\gaydar-gorkam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300192" y="2790591"/>
            <a:ext cx="2578225" cy="3892616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5" name="Picture 2" descr="C:\Users\Мама\Desktop\bd1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896" y="1628800"/>
            <a:ext cx="2678359" cy="3891225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6" name="Picture 3" descr="C:\Users\Мама\Desktop\10062114-1-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4343" y="332656"/>
            <a:ext cx="3643312" cy="47164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694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Мама\Desktop\98657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15616" y="116632"/>
            <a:ext cx="6984776" cy="64922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3893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Мама\Desktop\pic071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95736" y="332656"/>
            <a:ext cx="4845952" cy="60486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306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videoPreview?id=1027676113573&amp;type=37&amp;idx=13&amp;tkn=NSdYbPMN1Ul5uISHUrTPHRMR2V0&amp;fn=external_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4681"/>
            <a:ext cx="68580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4051402"/>
            <a:ext cx="84249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Доброта</a:t>
            </a:r>
          </a:p>
          <a:p>
            <a:r>
              <a:rPr lang="ru-RU" sz="3200" dirty="0" smtClean="0"/>
              <a:t>         Справедливость</a:t>
            </a:r>
          </a:p>
          <a:p>
            <a:r>
              <a:rPr lang="ru-RU" sz="3200" dirty="0" smtClean="0"/>
              <a:t>                        Верность</a:t>
            </a:r>
          </a:p>
          <a:p>
            <a:r>
              <a:rPr lang="ru-RU" sz="3200" dirty="0" smtClean="0"/>
              <a:t>                                 Взаимопонимание</a:t>
            </a:r>
          </a:p>
          <a:p>
            <a:r>
              <a:rPr lang="ru-RU" sz="3200" dirty="0" smtClean="0"/>
              <a:t>                                           Взаимопомощь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9866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108</TotalTime>
  <Words>74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Аркадий Гайдар «Чук и Гек».</vt:lpstr>
      <vt:lpstr>Презентация PowerPoint</vt:lpstr>
      <vt:lpstr>Аркадий Петрович Гайдар (Голиков – настоящая фамилия) 1904 - 1941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9</cp:revision>
  <dcterms:created xsi:type="dcterms:W3CDTF">2022-12-15T20:15:21Z</dcterms:created>
  <dcterms:modified xsi:type="dcterms:W3CDTF">2023-07-09T21:09:40Z</dcterms:modified>
</cp:coreProperties>
</file>