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71" r:id="rId8"/>
    <p:sldId id="261" r:id="rId9"/>
    <p:sldId id="272" r:id="rId10"/>
    <p:sldId id="264" r:id="rId11"/>
    <p:sldId id="263" r:id="rId12"/>
    <p:sldId id="265" r:id="rId13"/>
    <p:sldId id="266" r:id="rId14"/>
    <p:sldId id="267" r:id="rId15"/>
    <p:sldId id="268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javascript:;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2130425"/>
            <a:ext cx="7848872" cy="2162671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Подготовка к сочинению </a:t>
            </a:r>
            <a:b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по картине Карла Брюллова «Всадница»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sz="half" idx="4294967295"/>
          </p:nvPr>
        </p:nvSpPr>
        <p:spPr>
          <a:xfrm>
            <a:off x="4427984" y="1268760"/>
            <a:ext cx="381642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Чёрная шляпка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изумрудная вуаль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развевается по………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170" name="Picture 2" descr="C:\Users\User\Pictures\pic0139_8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1" t="19798" r="15445" b="19784"/>
          <a:stretch/>
        </p:blipFill>
        <p:spPr bwMode="auto">
          <a:xfrm>
            <a:off x="611560" y="764704"/>
            <a:ext cx="3528392" cy="556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59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4355977" y="836712"/>
            <a:ext cx="4608511" cy="5289451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……………платье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с кружевным воротником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с ……….рукавами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с …………поясом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На ……….бежевые перчатки</a:t>
            </a:r>
          </a:p>
          <a:p>
            <a:pPr marL="0" indent="0">
              <a:buNone/>
            </a:pP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User\Pictures\pic0139_8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1" t="19798" r="15445" b="19784"/>
          <a:stretch/>
        </p:blipFill>
        <p:spPr bwMode="auto">
          <a:xfrm>
            <a:off x="611560" y="764704"/>
            <a:ext cx="3528392" cy="556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02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932040" y="908720"/>
            <a:ext cx="421196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…..конь ………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Встал на дыбы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Ржёт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Оскаленная морда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Горящие глаза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Рядом с ним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……..спаниель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…..ошейник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4" name="Picture 2" descr="C:\Users\User\Pictures\pic0139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392488" cy="579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5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499992" y="692696"/>
            <a:ext cx="4526313" cy="54334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…. девочка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Стоит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на ……, держась за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…..балюстраду. Одна её нога……..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……восторженно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 Поза и весь облик ребёнка полны 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………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……..глаза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Приоткрытый от…. ротик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……волосы завитые в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…….</a:t>
            </a:r>
          </a:p>
          <a:p>
            <a:pPr marL="0" indent="0">
              <a:buNone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C:\Users\User\Pictures\pic0139_8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" t="20026" r="15028" b="12071"/>
          <a:stretch/>
        </p:blipFill>
        <p:spPr bwMode="auto">
          <a:xfrm>
            <a:off x="251520" y="692696"/>
            <a:ext cx="417646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8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630944" y="980728"/>
            <a:ext cx="4513056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………платье</a:t>
            </a:r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….штанишки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Зеленые туфельки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Рядом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……….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л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евретка с….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ошейником. Она…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Picture 2" descr="C:\Users\User\Pictures\pic0139_800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" t="20026" r="15028" b="12071"/>
          <a:stretch/>
        </p:blipFill>
        <p:spPr bwMode="auto">
          <a:xfrm>
            <a:off x="467544" y="980728"/>
            <a:ext cx="416340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1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716016" y="1600200"/>
            <a:ext cx="374441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….парк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…….деревья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Ветер качает…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Тучи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User\Pictures\pic0139_80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" y="908720"/>
            <a:ext cx="4176464" cy="538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5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395536" y="1196752"/>
            <a:ext cx="42484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Таким образом, художнику….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User\Pictures\pic0139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72785"/>
            <a:ext cx="3888432" cy="516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1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617" y="1052736"/>
            <a:ext cx="5424973" cy="2771524"/>
          </a:xfrm>
          <a:prstGeom prst="rect">
            <a:avLst/>
          </a:prstGeom>
        </p:spPr>
      </p:pic>
      <p:pic>
        <p:nvPicPr>
          <p:cNvPr id="4" name="Picture 2" descr="C:\Users\000\Pictures\Удачи вам всегда и во всём!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1" y="3933056"/>
            <a:ext cx="4092624" cy="13720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13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259" y="980728"/>
            <a:ext cx="8229600" cy="65293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Карл Брюллов - известный русский художник первой половины 19 века.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C:\Users\User\Pictures\Brjullo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 t="1613" r="3570" b="1627"/>
          <a:stretch/>
        </p:blipFill>
        <p:spPr bwMode="auto">
          <a:xfrm>
            <a:off x="2555776" y="1988839"/>
            <a:ext cx="3744416" cy="431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2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«Последний день Помпеи»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cc-m-textwithimage-image-7687867495" descr="http://u.jimdo.com/www62/o/se40399142dca370b/img/i79fb17e35a2c41b9/1366098996/std/image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416824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715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4847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«Всадники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. Парный портрет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Е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. </a:t>
            </a:r>
            <a:r>
              <a:rPr lang="ru-RU" sz="4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Мюссара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и Э. </a:t>
            </a:r>
            <a:r>
              <a:rPr lang="ru-RU" sz="4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Мюссар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.»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C:\Users\User\Pictures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683" y="1591470"/>
            <a:ext cx="428128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05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476672"/>
            <a:ext cx="805008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«Итальянский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полдень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(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Итальянка, снимающая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виноград)»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 </a:t>
            </a:r>
          </a:p>
        </p:txBody>
      </p:sp>
      <p:pic>
        <p:nvPicPr>
          <p:cNvPr id="2050" name="Picture 2" descr="C:\Users\User\Pictures\загруженное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19672"/>
            <a:ext cx="4051722" cy="497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6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76672"/>
            <a:ext cx="7906072" cy="94096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«Портрет </a:t>
            </a:r>
            <a:r>
              <a:rPr lang="ru-RU" sz="4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великой княгини </a:t>
            </a:r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Елены </a:t>
            </a:r>
            <a:r>
              <a:rPr lang="ru-RU" sz="4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Павловны с дочерью </a:t>
            </a:r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Марией»</a:t>
            </a:r>
            <a:r>
              <a:rPr lang="ru-RU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User\Pictures\загруженное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800"/>
            <a:ext cx="3672408" cy="496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90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pic0139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188640"/>
            <a:ext cx="460851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980728"/>
            <a:ext cx="3168351" cy="792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Создана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1832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году по заказу Юлии Самойловой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2144" y="4725144"/>
            <a:ext cx="3039445" cy="8640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Картина находится в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Третьяковской галерее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276872"/>
            <a:ext cx="3168351" cy="1008112"/>
          </a:xfrm>
          <a:prstGeom prst="roundRect">
            <a:avLst>
              <a:gd name="adj" fmla="val 858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Изображены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Джованнина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и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Амацилия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Пачини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– воспитанницы Самойловой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2144" y="3556662"/>
            <a:ext cx="2963659" cy="8640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Картина относится к портретному жанру</a:t>
            </a:r>
          </a:p>
        </p:txBody>
      </p:sp>
    </p:spTree>
    <p:extLst>
      <p:ext uri="{BB962C8B-B14F-4D97-AF65-F5344CB8AC3E}">
        <p14:creationId xmlns:p14="http://schemas.microsoft.com/office/powerpoint/2010/main" val="269705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4427985" y="1772816"/>
            <a:ext cx="4320480" cy="4751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Перед нами……. дом с …… крыльцом. </a:t>
            </a:r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Массивная арка с лепниной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 её проёме….…штора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C:\Users\User\Pictures\pic0139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388843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6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211960" y="620688"/>
            <a:ext cx="4608512" cy="55054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Не….коне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….сидит …….девушка.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Она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…….натянула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поводья ….. Нас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удивляет (уверенность, грациозность)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Овальное лицо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Белоснежная кожа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Тонкий нос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Высокий лоб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Её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……волосы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завиты в локоны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Её………взгляд…..</a:t>
            </a:r>
          </a:p>
          <a:p>
            <a:pPr marL="0" indent="0">
              <a:buNone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5" name="Picture 2" descr="C:\Users\User\Pictures\pic0139_80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3859"/>
            <a:ext cx="366172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74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198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Monotype Corsiva</vt:lpstr>
      <vt:lpstr>Тема Office</vt:lpstr>
      <vt:lpstr>Подготовка к сочинению  по картине Карла Брюллова «Всадница»</vt:lpstr>
      <vt:lpstr>Карл Брюллов - известный русский художник первой половины 19 века.</vt:lpstr>
      <vt:lpstr>«Последний день Помпеи»</vt:lpstr>
      <vt:lpstr>«Всадники. Парный портрет  Е. Мюссара и Э. Мюссар.»</vt:lpstr>
      <vt:lpstr>«Итальянский полдень  ( Итальянка, снимающая виноград)» </vt:lpstr>
      <vt:lpstr>   «Портрет великой княгини  Елены Павловны с дочерью Марией»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</cp:lastModifiedBy>
  <cp:revision>40</cp:revision>
  <dcterms:created xsi:type="dcterms:W3CDTF">2014-09-26T12:46:11Z</dcterms:created>
  <dcterms:modified xsi:type="dcterms:W3CDTF">2023-07-08T11:43:38Z</dcterms:modified>
</cp:coreProperties>
</file>