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58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>
      <p:cViewPr varScale="1">
        <p:scale>
          <a:sx n="101" d="100"/>
          <a:sy n="101" d="100"/>
        </p:scale>
        <p:origin x="126" y="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7/9/2023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3214678" y="-24"/>
            <a:ext cx="2571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Математика</a:t>
            </a:r>
            <a:endParaRPr lang="en-US" sz="3600" dirty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7/9/2023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7/9/2023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7/9/2023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7/9/2023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2910" y="857232"/>
            <a:ext cx="3852890" cy="526893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57232"/>
            <a:ext cx="3852890" cy="526893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7/9/2023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2910" y="788974"/>
            <a:ext cx="385447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2910" y="1500174"/>
            <a:ext cx="3854478" cy="46656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788974"/>
            <a:ext cx="378462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00174"/>
            <a:ext cx="3784627" cy="462598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7/9/2023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7/9/2023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7/9/2023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785794"/>
            <a:ext cx="2751165" cy="64930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85794"/>
            <a:ext cx="4854602" cy="534036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348" y="1435100"/>
            <a:ext cx="275116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7/9/2023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714355"/>
            <a:ext cx="5486400" cy="40132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7/9/2023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8596" y="-24"/>
            <a:ext cx="8229600" cy="654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4348" y="831863"/>
            <a:ext cx="7715304" cy="53117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E8E0A8-8E48-42ED-884C-4B8AE84DB2DE}" type="datetimeFigureOut">
              <a:rPr lang="en-US" smtClean="0"/>
              <a:pPr/>
              <a:t>7/9/2023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Урок математики</a:t>
            </a:r>
            <a:br>
              <a:rPr lang="ru-RU" dirty="0" smtClean="0"/>
            </a:br>
            <a:r>
              <a:rPr lang="ru-RU" dirty="0" smtClean="0"/>
              <a:t>3 класс</a:t>
            </a:r>
            <a:br>
              <a:rPr lang="ru-RU" dirty="0" smtClean="0"/>
            </a:br>
            <a:r>
              <a:rPr lang="ru-RU" dirty="0" smtClean="0"/>
              <a:t>«Виды углов»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«Школа России» 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09361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23188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4800" i="1" dirty="0" smtClean="0"/>
          </a:p>
          <a:p>
            <a:pPr marL="0" indent="0">
              <a:buNone/>
            </a:pPr>
            <a:r>
              <a:rPr lang="ru-RU" sz="4800" i="1" dirty="0" smtClean="0"/>
              <a:t> </a:t>
            </a:r>
            <a:endParaRPr lang="en-US" sz="4800" i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1484784"/>
            <a:ext cx="7200800" cy="17173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ru-RU" sz="4800" i="1" dirty="0">
                <a:solidFill>
                  <a:prstClr val="black"/>
                </a:solidFill>
              </a:rPr>
              <a:t>ОГЛЯДЫВАЙСЯ НА СЕБЯ</a:t>
            </a:r>
          </a:p>
          <a:p>
            <a:pPr lvl="0">
              <a:spcBef>
                <a:spcPct val="20000"/>
              </a:spcBef>
            </a:pPr>
            <a:r>
              <a:rPr lang="ru-RU" sz="4800" i="1" dirty="0">
                <a:solidFill>
                  <a:prstClr val="black"/>
                </a:solidFill>
              </a:rPr>
              <a:t> ПО ТРИ РАЗА В ДЕНЬ</a:t>
            </a:r>
            <a:endParaRPr lang="en-US" sz="4800" i="1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4800" i="1" dirty="0" smtClean="0"/>
          </a:p>
          <a:p>
            <a:pPr marL="0" indent="0">
              <a:buNone/>
            </a:pPr>
            <a:r>
              <a:rPr lang="ru-RU" sz="4800" i="1" dirty="0" smtClean="0"/>
              <a:t> </a:t>
            </a:r>
            <a:endParaRPr lang="en-US" sz="4800" i="1" dirty="0"/>
          </a:p>
        </p:txBody>
      </p:sp>
    </p:spTree>
    <p:extLst>
      <p:ext uri="{BB962C8B-B14F-4D97-AF65-F5344CB8AC3E}">
        <p14:creationId xmlns:p14="http://schemas.microsoft.com/office/powerpoint/2010/main" val="28985134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4800" i="1" dirty="0" smtClean="0"/>
          </a:p>
          <a:p>
            <a:pPr marL="0" indent="0">
              <a:buNone/>
            </a:pPr>
            <a:r>
              <a:rPr lang="ru-RU" sz="4800" i="1" dirty="0" smtClean="0"/>
              <a:t> </a:t>
            </a:r>
            <a:endParaRPr lang="en-US" sz="4800" i="1" dirty="0"/>
          </a:p>
        </p:txBody>
      </p:sp>
    </p:spTree>
    <p:extLst>
      <p:ext uri="{BB962C8B-B14F-4D97-AF65-F5344CB8AC3E}">
        <p14:creationId xmlns:p14="http://schemas.microsoft.com/office/powerpoint/2010/main" val="32146785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4800" i="1" dirty="0" smtClean="0"/>
          </a:p>
          <a:p>
            <a:pPr marL="0" indent="0">
              <a:buNone/>
            </a:pPr>
            <a:r>
              <a:rPr lang="ru-RU" sz="4800" i="1" dirty="0" smtClean="0"/>
              <a:t> </a:t>
            </a:r>
            <a:endParaRPr lang="en-US" sz="4800" i="1" dirty="0"/>
          </a:p>
        </p:txBody>
      </p:sp>
    </p:spTree>
    <p:extLst>
      <p:ext uri="{BB962C8B-B14F-4D97-AF65-F5344CB8AC3E}">
        <p14:creationId xmlns:p14="http://schemas.microsoft.com/office/powerpoint/2010/main" val="35093635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37236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82657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44734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634219"/>
      </p:ext>
    </p:extLst>
  </p:cSld>
  <p:clrMapOvr>
    <a:masterClrMapping/>
  </p:clrMapOvr>
</p:sld>
</file>

<file path=ppt/theme/theme1.xml><?xml version="1.0" encoding="utf-8"?>
<a:theme xmlns:a="http://schemas.openxmlformats.org/drawingml/2006/main" name="8_math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BB2780C3CC07BD4BAA623FF9571645580400D1570604EA743043A2641365C0E91715" ma:contentTypeVersion="55" ma:contentTypeDescription="Create a new document." ma:contentTypeScope="" ma:versionID="2c496a0f341a72d7e8cbd42eb499a6d4">
  <xsd:schema xmlns:xsd="http://www.w3.org/2001/XMLSchema" xmlns:xs="http://www.w3.org/2001/XMLSchema" xmlns:p="http://schemas.microsoft.com/office/2006/metadata/properties" xmlns:ns2="9d035d7d-02e5-4a00-8b62-9a556aabc7b5" xmlns:ns3="91e8d559-4d54-460d-ba58-5d5027f88b4d" targetNamespace="http://schemas.microsoft.com/office/2006/metadata/properties" ma:root="true" ma:fieldsID="2bcea688bd265da693c2f253e50f4ab0" ns2:_="" ns3:_="">
    <xsd:import namespace="9d035d7d-02e5-4a00-8b62-9a556aabc7b5"/>
    <xsd:import namespace="91e8d559-4d54-460d-ba58-5d5027f88b4d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  <xsd:element ref="ns3:Description0" minOccurs="0"/>
                <xsd:element ref="ns3:Compone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035d7d-02e5-4a00-8b62-9a556aabc7b5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0:00:00Z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dc117081-80f4-4e10-b46d-e6dc6854316c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41FC7ADF-4C62-4413-95B2-CDE72C4AD396}" ma:internalName="CSXSubmissionMarket" ma:readOnly="false" ma:showField="MarketName" ma:web="9d035d7d-02e5-4a00-8b62-9a556aabc7b5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5e663266-dbf1-446f-b076-28feab654dae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CD722278-12DA-4BA9-B56C-2624CA46C480}" ma:internalName="InProjectListLookup" ma:readOnly="true" ma:showField="InProjectList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65226a81-6f17-445b-9321-8ea42e2eee04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CD722278-12DA-4BA9-B56C-2624CA46C480}" ma:internalName="LastCompleteVersionLookup" ma:readOnly="true" ma:showField="LastCompleteVersion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CD722278-12DA-4BA9-B56C-2624CA46C480}" ma:internalName="LastPreviewErrorLookup" ma:readOnly="true" ma:showField="LastPreviewError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CD722278-12DA-4BA9-B56C-2624CA46C480}" ma:internalName="LastPreviewResultLookup" ma:readOnly="true" ma:showField="LastPreviewResult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CD722278-12DA-4BA9-B56C-2624CA46C480}" ma:internalName="LastPreviewAttemptDateLookup" ma:readOnly="true" ma:showField="LastPreviewAttemptDat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CD722278-12DA-4BA9-B56C-2624CA46C480}" ma:internalName="LastPreviewedByLookup" ma:readOnly="true" ma:showField="LastPreviewedBy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CD722278-12DA-4BA9-B56C-2624CA46C480}" ma:internalName="LastPreviewTimeLookup" ma:readOnly="true" ma:showField="LastPreviewTim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CD722278-12DA-4BA9-B56C-2624CA46C480}" ma:internalName="LastPreviewVersionLookup" ma:readOnly="true" ma:showField="LastPreviewVersion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CD722278-12DA-4BA9-B56C-2624CA46C480}" ma:internalName="LastPublishErrorLookup" ma:readOnly="true" ma:showField="LastPublishError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CD722278-12DA-4BA9-B56C-2624CA46C480}" ma:internalName="LastPublishResultLookup" ma:readOnly="true" ma:showField="LastPublishResult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CD722278-12DA-4BA9-B56C-2624CA46C480}" ma:internalName="LastPublishAttemptDateLookup" ma:readOnly="true" ma:showField="LastPublishAttemptDat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CD722278-12DA-4BA9-B56C-2624CA46C480}" ma:internalName="LastPublishedByLookup" ma:readOnly="true" ma:showField="LastPublishedBy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CD722278-12DA-4BA9-B56C-2624CA46C480}" ma:internalName="LastPublishTimeLookup" ma:readOnly="true" ma:showField="LastPublishTim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CD722278-12DA-4BA9-B56C-2624CA46C480}" ma:internalName="LastPublishVersionLookup" ma:readOnly="true" ma:showField="LastPublishVersion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B116CC8E-FCD3-4331-849C-1BF4DB8052AE}" ma:internalName="LocLastLocAttemptVersionLookup" ma:readOnly="false" ma:showField="LastLocAttemptVersion" ma:web="9d035d7d-02e5-4a00-8b62-9a556aabc7b5">
      <xsd:simpleType>
        <xsd:restriction base="dms:Lookup"/>
      </xsd:simpleType>
    </xsd:element>
    <xsd:element name="LocLastLocAttemptVersionTypeLookup" ma:index="72" nillable="true" ma:displayName="Loc Last Loc Attempt Version Type" ma:default="" ma:list="{B116CC8E-FCD3-4331-849C-1BF4DB8052AE}" ma:internalName="LocLastLocAttemptVersionTypeLookup" ma:readOnly="true" ma:showField="LastLocAttemptVersionType" ma:web="9d035d7d-02e5-4a00-8b62-9a556aabc7b5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B116CC8E-FCD3-4331-849C-1BF4DB8052AE}" ma:internalName="LocNewPublishedVersionLookup" ma:readOnly="true" ma:showField="NewPublishedVersion" ma:web="9d035d7d-02e5-4a00-8b62-9a556aabc7b5">
      <xsd:simpleType>
        <xsd:restriction base="dms:Lookup"/>
      </xsd:simpleType>
    </xsd:element>
    <xsd:element name="LocOverallHandbackStatusLookup" ma:index="76" nillable="true" ma:displayName="Loc Overall Handback Status" ma:default="" ma:list="{B116CC8E-FCD3-4331-849C-1BF4DB8052AE}" ma:internalName="LocOverallHandbackStatusLookup" ma:readOnly="true" ma:showField="OverallHandbackStatus" ma:web="9d035d7d-02e5-4a00-8b62-9a556aabc7b5">
      <xsd:simpleType>
        <xsd:restriction base="dms:Lookup"/>
      </xsd:simpleType>
    </xsd:element>
    <xsd:element name="LocOverallLocStatusLookup" ma:index="77" nillable="true" ma:displayName="Loc Overall Localize Status" ma:default="" ma:list="{B116CC8E-FCD3-4331-849C-1BF4DB8052AE}" ma:internalName="LocOverallLocStatusLookup" ma:readOnly="true" ma:showField="OverallLocStatus" ma:web="9d035d7d-02e5-4a00-8b62-9a556aabc7b5">
      <xsd:simpleType>
        <xsd:restriction base="dms:Lookup"/>
      </xsd:simpleType>
    </xsd:element>
    <xsd:element name="LocOverallPreviewStatusLookup" ma:index="78" nillable="true" ma:displayName="Loc Overall Preview Status" ma:default="" ma:list="{B116CC8E-FCD3-4331-849C-1BF4DB8052AE}" ma:internalName="LocOverallPreviewStatusLookup" ma:readOnly="true" ma:showField="OverallPreviewStatus" ma:web="9d035d7d-02e5-4a00-8b62-9a556aabc7b5">
      <xsd:simpleType>
        <xsd:restriction base="dms:Lookup"/>
      </xsd:simpleType>
    </xsd:element>
    <xsd:element name="LocOverallPublishStatusLookup" ma:index="79" nillable="true" ma:displayName="Loc Overall Publish Status" ma:default="" ma:list="{B116CC8E-FCD3-4331-849C-1BF4DB8052AE}" ma:internalName="LocOverallPublishStatusLookup" ma:readOnly="true" ma:showField="OverallPublishStatus" ma:web="9d035d7d-02e5-4a00-8b62-9a556aabc7b5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B116CC8E-FCD3-4331-849C-1BF4DB8052AE}" ma:internalName="LocProcessedForHandoffsLookup" ma:readOnly="true" ma:showField="ProcessedForHandoffs" ma:web="9d035d7d-02e5-4a00-8b62-9a556aabc7b5">
      <xsd:simpleType>
        <xsd:restriction base="dms:Lookup"/>
      </xsd:simpleType>
    </xsd:element>
    <xsd:element name="LocProcessedForMarketsLookup" ma:index="82" nillable="true" ma:displayName="Loc Processed For Markets" ma:default="" ma:list="{B116CC8E-FCD3-4331-849C-1BF4DB8052AE}" ma:internalName="LocProcessedForMarketsLookup" ma:readOnly="true" ma:showField="ProcessedForMarkets" ma:web="9d035d7d-02e5-4a00-8b62-9a556aabc7b5">
      <xsd:simpleType>
        <xsd:restriction base="dms:Lookup"/>
      </xsd:simpleType>
    </xsd:element>
    <xsd:element name="LocPublishedDependentAssetsLookup" ma:index="83" nillable="true" ma:displayName="Loc Published Dependent Assets" ma:default="" ma:list="{B116CC8E-FCD3-4331-849C-1BF4DB8052AE}" ma:internalName="LocPublishedDependentAssetsLookup" ma:readOnly="true" ma:showField="PublishedDependentAssets" ma:web="9d035d7d-02e5-4a00-8b62-9a556aabc7b5">
      <xsd:simpleType>
        <xsd:restriction base="dms:Lookup"/>
      </xsd:simpleType>
    </xsd:element>
    <xsd:element name="LocPublishedLinkedAssetsLookup" ma:index="84" nillable="true" ma:displayName="Loc Published Linked Assets" ma:default="" ma:list="{B116CC8E-FCD3-4331-849C-1BF4DB8052AE}" ma:internalName="LocPublishedLinkedAssetsLookup" ma:readOnly="true" ma:showField="PublishedLinkedAssets" ma:web="9d035d7d-02e5-4a00-8b62-9a556aabc7b5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c95181ba-569f-436f-adb3-78c3831fea54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41FC7ADF-4C62-4413-95B2-CDE72C4AD396}" ma:internalName="Markets" ma:readOnly="false" ma:showField="MarketNam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CD722278-12DA-4BA9-B56C-2624CA46C480}" ma:internalName="NumOfRatingsLookup" ma:readOnly="true" ma:showField="NumOfRatings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CD722278-12DA-4BA9-B56C-2624CA46C480}" ma:internalName="PublishStatusLookup" ma:readOnly="false" ma:showField="PublishStatus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a34c0026-7bf6-479c-b6e7-24710140ce31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0ef119a3-9350-4d50-81f0-e824a5745f43}" ma:internalName="TaxCatchAll" ma:showField="CatchAllData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0ef119a3-9350-4d50-81f0-e824a5745f43}" ma:internalName="TaxCatchAllLabel" ma:readOnly="true" ma:showField="CatchAllDataLabel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1e8d559-4d54-460d-ba58-5d5027f88b4d" elementFormDefault="qualified">
    <xsd:import namespace="http://schemas.microsoft.com/office/2006/documentManagement/types"/>
    <xsd:import namespace="http://schemas.microsoft.com/office/infopath/2007/PartnerControls"/>
    <xsd:element name="Description0" ma:index="134" nillable="true" ma:displayName="Description" ma:internalName="Description0">
      <xsd:simpleType>
        <xsd:restriction base="dms:Note"/>
      </xsd:simpleType>
    </xsd:element>
    <xsd:element name="Component" ma:index="135" nillable="true" ma:displayName="Component" ma:internalName="Component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pprovalStatus xmlns="9d035d7d-02e5-4a00-8b62-9a556aabc7b5">InProgress</ApprovalStatus>
    <EditorialTags xmlns="9d035d7d-02e5-4a00-8b62-9a556aabc7b5" xsi:nil="true"/>
    <MarketSpecific xmlns="9d035d7d-02e5-4a00-8b62-9a556aabc7b5">true</MarketSpecific>
    <TPLaunchHelpLinkType xmlns="9d035d7d-02e5-4a00-8b62-9a556aabc7b5">Template</TPLaunchHelpLinkType>
    <TPNamespace xmlns="9d035d7d-02e5-4a00-8b62-9a556aabc7b5" xsi:nil="true"/>
    <TemplateTemplateType xmlns="9d035d7d-02e5-4a00-8b62-9a556aabc7b5">PowerPoint 12 Default</TemplateTemplateType>
    <UANotes xmlns="9d035d7d-02e5-4a00-8b62-9a556aabc7b5" xsi:nil="true"/>
    <VoteCount xmlns="9d035d7d-02e5-4a00-8b62-9a556aabc7b5" xsi:nil="true"/>
    <HandoffToMSDN xmlns="9d035d7d-02e5-4a00-8b62-9a556aabc7b5" xsi:nil="true"/>
    <OriginAsset xmlns="9d035d7d-02e5-4a00-8b62-9a556aabc7b5" xsi:nil="true"/>
    <PublishTargets xmlns="9d035d7d-02e5-4a00-8b62-9a556aabc7b5">OfficeOnline</PublishTargets>
    <AssetType xmlns="9d035d7d-02e5-4a00-8b62-9a556aabc7b5">TP</AssetType>
    <IntlLangReview xmlns="9d035d7d-02e5-4a00-8b62-9a556aabc7b5" xsi:nil="true"/>
    <NumericId xmlns="9d035d7d-02e5-4a00-8b62-9a556aabc7b5" xsi:nil="true"/>
    <OOCacheId xmlns="9d035d7d-02e5-4a00-8b62-9a556aabc7b5" xsi:nil="true"/>
    <ClipArtFilename xmlns="9d035d7d-02e5-4a00-8b62-9a556aabc7b5" xsi:nil="true"/>
    <OpenTemplate xmlns="9d035d7d-02e5-4a00-8b62-9a556aabc7b5">true</OpenTemplate>
    <TPExecutable xmlns="9d035d7d-02e5-4a00-8b62-9a556aabc7b5" xsi:nil="true"/>
    <LastHandOff xmlns="9d035d7d-02e5-4a00-8b62-9a556aabc7b5" xsi:nil="true"/>
    <TPLaunchHelpLink xmlns="9d035d7d-02e5-4a00-8b62-9a556aabc7b5" xsi:nil="true"/>
    <Providers xmlns="9d035d7d-02e5-4a00-8b62-9a556aabc7b5" xsi:nil="true"/>
    <TPAppVersion xmlns="9d035d7d-02e5-4a00-8b62-9a556aabc7b5" xsi:nil="true"/>
    <IsSearchable xmlns="9d035d7d-02e5-4a00-8b62-9a556aabc7b5">true</IsSearchable>
    <EditorialStatus xmlns="9d035d7d-02e5-4a00-8b62-9a556aabc7b5">Complete</EditorialStatus>
    <UALocComments xmlns="9d035d7d-02e5-4a00-8b62-9a556aabc7b5" xsi:nil="true"/>
    <CSXHash xmlns="9d035d7d-02e5-4a00-8b62-9a556aabc7b5" xsi:nil="true"/>
    <DirectSourceMarket xmlns="9d035d7d-02e5-4a00-8b62-9a556aabc7b5" xsi:nil="true"/>
    <DSATActionTaken xmlns="9d035d7d-02e5-4a00-8b62-9a556aabc7b5" xsi:nil="true"/>
    <PolicheckWords xmlns="9d035d7d-02e5-4a00-8b62-9a556aabc7b5" xsi:nil="true"/>
    <BugNumber xmlns="9d035d7d-02e5-4a00-8b62-9a556aabc7b5" xsi:nil="true"/>
    <Downloads xmlns="9d035d7d-02e5-4a00-8b62-9a556aabc7b5">0</Downloads>
    <ThumbnailAssetId xmlns="9d035d7d-02e5-4a00-8b62-9a556aabc7b5" xsi:nil="true"/>
    <TrustLevel xmlns="9d035d7d-02e5-4a00-8b62-9a556aabc7b5">1 Microsoft Managed Content</TrustLevel>
    <UALocRecommendation xmlns="9d035d7d-02e5-4a00-8b62-9a556aabc7b5">Localize</UALocRecommendation>
    <TPApplication xmlns="9d035d7d-02e5-4a00-8b62-9a556aabc7b5" xsi:nil="true"/>
    <AssetId xmlns="9d035d7d-02e5-4a00-8b62-9a556aabc7b5">TP101908666</AssetId>
    <APEditor xmlns="9d035d7d-02e5-4a00-8b62-9a556aabc7b5">
      <UserInfo>
        <DisplayName/>
        <AccountId xsi:nil="true"/>
        <AccountType/>
      </UserInfo>
    </APEditor>
    <PrimaryImageGen xmlns="9d035d7d-02e5-4a00-8b62-9a556aabc7b5">true</PrimaryImageGen>
    <TPInstallLocation xmlns="9d035d7d-02e5-4a00-8b62-9a556aabc7b5" xsi:nil="true"/>
    <Manager xmlns="9d035d7d-02e5-4a00-8b62-9a556aabc7b5" xsi:nil="true"/>
    <ParentAssetId xmlns="9d035d7d-02e5-4a00-8b62-9a556aabc7b5" xsi:nil="true"/>
    <SubmitterId xmlns="9d035d7d-02e5-4a00-8b62-9a556aabc7b5" xsi:nil="true"/>
    <TemplateStatus xmlns="9d035d7d-02e5-4a00-8b62-9a556aabc7b5">Complete</TemplateStatus>
    <APAuthor xmlns="9d035d7d-02e5-4a00-8b62-9a556aabc7b5">
      <UserInfo>
        <DisplayName>FAREAST\v-thjoth</DisplayName>
        <AccountId>39</AccountId>
        <AccountType/>
      </UserInfo>
    </APAuthor>
    <TPCommandLine xmlns="9d035d7d-02e5-4a00-8b62-9a556aabc7b5" xsi:nil="true"/>
    <APDescription xmlns="9d035d7d-02e5-4a00-8b62-9a556aabc7b5" xsi:nil="true"/>
    <UAProjectedTotalWords xmlns="9d035d7d-02e5-4a00-8b62-9a556aabc7b5" xsi:nil="true"/>
    <Provider xmlns="9d035d7d-02e5-4a00-8b62-9a556aabc7b5" xsi:nil="true"/>
    <ApprovalLog xmlns="9d035d7d-02e5-4a00-8b62-9a556aabc7b5" xsi:nil="true"/>
    <Component xmlns="91e8d559-4d54-460d-ba58-5d5027f88b4d" xsi:nil="true"/>
    <LastPublishResultLookup xmlns="9d035d7d-02e5-4a00-8b62-9a556aabc7b5" xsi:nil="true"/>
    <BusinessGroup xmlns="9d035d7d-02e5-4a00-8b62-9a556aabc7b5" xsi:nil="true"/>
    <PublishStatusLookup xmlns="9d035d7d-02e5-4a00-8b62-9a556aabc7b5">
      <Value>267179</Value>
      <Value>407249</Value>
    </PublishStatusLookup>
    <SourceTitle xmlns="9d035d7d-02e5-4a00-8b62-9a556aabc7b5" xsi:nil="true"/>
    <AcquiredFrom xmlns="9d035d7d-02e5-4a00-8b62-9a556aabc7b5">Internal MS</AcquiredFrom>
    <CSXSubmissionMarket xmlns="9d035d7d-02e5-4a00-8b62-9a556aabc7b5" xsi:nil="true"/>
    <Markets xmlns="9d035d7d-02e5-4a00-8b62-9a556aabc7b5"/>
    <OriginalSourceMarket xmlns="9d035d7d-02e5-4a00-8b62-9a556aabc7b5" xsi:nil="true"/>
    <ArtSampleDocs xmlns="9d035d7d-02e5-4a00-8b62-9a556aabc7b5" xsi:nil="true"/>
    <ShowIn xmlns="9d035d7d-02e5-4a00-8b62-9a556aabc7b5">Show everywhere</ShowIn>
    <TPClientViewer xmlns="9d035d7d-02e5-4a00-8b62-9a556aabc7b5" xsi:nil="true"/>
    <IntlLangReviewDate xmlns="9d035d7d-02e5-4a00-8b62-9a556aabc7b5" xsi:nil="true"/>
    <TPFriendlyName xmlns="9d035d7d-02e5-4a00-8b62-9a556aabc7b5" xsi:nil="true"/>
    <AverageRating xmlns="9d035d7d-02e5-4a00-8b62-9a556aabc7b5" xsi:nil="true"/>
    <AssetStart xmlns="9d035d7d-02e5-4a00-8b62-9a556aabc7b5">2010-06-18T10:05:00+00:00</AssetStart>
    <TPComponent xmlns="9d035d7d-02e5-4a00-8b62-9a556aabc7b5" xsi:nil="true"/>
    <CrawlForDependencies xmlns="9d035d7d-02e5-4a00-8b62-9a556aabc7b5">false</CrawlForDependencies>
    <FriendlyTitle xmlns="9d035d7d-02e5-4a00-8b62-9a556aabc7b5" xsi:nil="true"/>
    <LastModifiedDateTime xmlns="9d035d7d-02e5-4a00-8b62-9a556aabc7b5" xsi:nil="true"/>
    <LegacyData xmlns="9d035d7d-02e5-4a00-8b62-9a556aabc7b5" xsi:nil="true"/>
    <Milestone xmlns="9d035d7d-02e5-4a00-8b62-9a556aabc7b5" xsi:nil="true"/>
    <TimesCloned xmlns="9d035d7d-02e5-4a00-8b62-9a556aabc7b5" xsi:nil="true"/>
    <ContentItem xmlns="9d035d7d-02e5-4a00-8b62-9a556aabc7b5" xsi:nil="true"/>
    <IsDeleted xmlns="9d035d7d-02e5-4a00-8b62-9a556aabc7b5">false</IsDeleted>
    <UACurrentWords xmlns="9d035d7d-02e5-4a00-8b62-9a556aabc7b5" xsi:nil="true"/>
    <AssetExpire xmlns="9d035d7d-02e5-4a00-8b62-9a556aabc7b5">2100-01-01T08:00:00+00:00</AssetExpire>
    <Description0 xmlns="91e8d559-4d54-460d-ba58-5d5027f88b4d" xsi:nil="true"/>
    <MachineTranslated xmlns="9d035d7d-02e5-4a00-8b62-9a556aabc7b5">false</MachineTranslated>
    <OutputCachingOn xmlns="9d035d7d-02e5-4a00-8b62-9a556aabc7b5">true</OutputCachingOn>
    <PlannedPubDate xmlns="9d035d7d-02e5-4a00-8b62-9a556aabc7b5" xsi:nil="true"/>
    <CSXUpdate xmlns="9d035d7d-02e5-4a00-8b62-9a556aabc7b5">false</CSXUpdate>
    <IntlLangReviewer xmlns="9d035d7d-02e5-4a00-8b62-9a556aabc7b5" xsi:nil="true"/>
    <IntlLocPriority xmlns="9d035d7d-02e5-4a00-8b62-9a556aabc7b5" xsi:nil="true"/>
    <CSXSubmissionDate xmlns="9d035d7d-02e5-4a00-8b62-9a556aabc7b5" xsi:nil="true"/>
    <BlockPublish xmlns="9d035d7d-02e5-4a00-8b62-9a556aabc7b5" xsi:nil="true"/>
    <InternalTagsTaxHTField0 xmlns="9d035d7d-02e5-4a00-8b62-9a556aabc7b5">
      <Terms xmlns="http://schemas.microsoft.com/office/infopath/2007/PartnerControls"/>
    </InternalTagsTaxHTField0>
    <LocComments xmlns="9d035d7d-02e5-4a00-8b62-9a556aabc7b5" xsi:nil="true"/>
    <OriginalRelease xmlns="9d035d7d-02e5-4a00-8b62-9a556aabc7b5">14</OriginalRelease>
    <LocLastLocAttemptVersionLookup xmlns="9d035d7d-02e5-4a00-8b62-9a556aabc7b5">184656</LocLastLocAttemptVersionLookup>
    <CampaignTagsTaxHTField0 xmlns="9d035d7d-02e5-4a00-8b62-9a556aabc7b5">
      <Terms xmlns="http://schemas.microsoft.com/office/infopath/2007/PartnerControls"/>
    </CampaignTagsTaxHTField0>
    <TaxCatchAll xmlns="9d035d7d-02e5-4a00-8b62-9a556aabc7b5"/>
    <LocRecommendedHandoff xmlns="9d035d7d-02e5-4a00-8b62-9a556aabc7b5" xsi:nil="true"/>
    <LocalizationTagsTaxHTField0 xmlns="9d035d7d-02e5-4a00-8b62-9a556aabc7b5">
      <Terms xmlns="http://schemas.microsoft.com/office/infopath/2007/PartnerControls"/>
    </LocalizationTagsTaxHTField0>
    <RecommendationsModifier xmlns="9d035d7d-02e5-4a00-8b62-9a556aabc7b5" xsi:nil="true"/>
    <LocManualTestRequired xmlns="9d035d7d-02e5-4a00-8b62-9a556aabc7b5">false</LocManualTestRequired>
    <ScenarioTagsTaxHTField0 xmlns="9d035d7d-02e5-4a00-8b62-9a556aabc7b5">
      <Terms xmlns="http://schemas.microsoft.com/office/infopath/2007/PartnerControls"/>
    </ScenarioTagsTaxHTField0>
    <FeatureTagsTaxHTField0 xmlns="9d035d7d-02e5-4a00-8b62-9a556aabc7b5">
      <Terms xmlns="http://schemas.microsoft.com/office/infopath/2007/PartnerControls"/>
    </FeatureTagsTaxHTField0>
    <LocMarketGroupTiers2 xmlns="9d035d7d-02e5-4a00-8b62-9a556aabc7b5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94BCFCE8-E557-45A0-92C6-0E21D0019EC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d035d7d-02e5-4a00-8b62-9a556aabc7b5"/>
    <ds:schemaRef ds:uri="91e8d559-4d54-460d-ba58-5d5027f88b4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2954BF4-6556-442C-BFED-59C91ECA896B}">
  <ds:schemaRefs>
    <ds:schemaRef ds:uri="http://schemas.openxmlformats.org/package/2006/metadata/core-properties"/>
    <ds:schemaRef ds:uri="http://purl.org/dc/terms/"/>
    <ds:schemaRef ds:uri="91e8d559-4d54-460d-ba58-5d5027f88b4d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9d035d7d-02e5-4a00-8b62-9a556aabc7b5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1A21926C-F056-483B-B3E8-AE1F1A8F882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оформления для презентаций по математике</Template>
  <TotalTime>15</TotalTime>
  <Words>15</Words>
  <Application>Microsoft Office PowerPoint</Application>
  <PresentationFormat>Экран (4:3)</PresentationFormat>
  <Paragraphs>11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Arial</vt:lpstr>
      <vt:lpstr>Calibri</vt:lpstr>
      <vt:lpstr>8_math</vt:lpstr>
      <vt:lpstr>Урок математики 3 класс «Виды углов»  «Школа России»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математики 3 класс «Виды углов»  «Школа России»</dc:title>
  <dc:subject>Шаблон оформления</dc:subject>
  <dc:creator>Home</dc:creator>
  <cp:keywords>Шаблон оформления</cp:keywords>
  <dc:description>Шаблон оформления
Корпорация Майкрософт</dc:description>
  <cp:lastModifiedBy>Home</cp:lastModifiedBy>
  <cp:revision>4</cp:revision>
  <dcterms:created xsi:type="dcterms:W3CDTF">2023-07-09T11:39:41Z</dcterms:created>
  <dcterms:modified xsi:type="dcterms:W3CDTF">2023-07-09T11:55:01Z</dcterms:modified>
  <cp:category>Шаблон оформления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0x010100BB2780C3CC07BD4BAA623FF9571645580400D1570604EA743043A2641365C0E91715</vt:lpwstr>
  </property>
</Properties>
</file>