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6" r:id="rId5"/>
    <p:sldId id="260" r:id="rId6"/>
    <p:sldId id="261" r:id="rId7"/>
    <p:sldId id="262" r:id="rId8"/>
    <p:sldId id="264" r:id="rId9"/>
    <p:sldId id="258" r:id="rId10"/>
    <p:sldId id="259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.pinimg.com/originals/54/5d/a4/545da434a2c70b1b9bc9eed46c960eb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576"/>
            <a:ext cx="9144000" cy="684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492896"/>
            <a:ext cx="7992888" cy="108012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ВВЕРХУ - ВНИЗУ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866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75" y="-144463"/>
            <a:ext cx="8378825" cy="1341215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Задания: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utoShape 2" descr="https://media.baamboozle.com/uploads/images/40665/1620837830_20253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2243" y="1484784"/>
            <a:ext cx="5743403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30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s://kinder-chitateli.ru/upload/iblock/814/e4rohte5o156wpflrd3k5dk8c3628zp9/c25923c88a61faafed50270758e29ad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-15668"/>
            <a:ext cx="5400600" cy="680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51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.pinimg.com/originals/54/5d/a4/545da434a2c70b1b9bc9eed46c960eb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576"/>
            <a:ext cx="9144000" cy="684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492896"/>
            <a:ext cx="7992888" cy="108012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ВВЕРХУ - ВНИЗУ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062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01.fotocdn.net/s114/85a96d9744c796f7/public_pin_l/25802233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276" y="1"/>
            <a:ext cx="9165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10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blogger.googleusercontent.com/img/b/R29vZ2xl/AVvXsEgGFVRvKELBUfMqam6K2gTdSnd5kdbFm31_Q5_5aVQOJFe1CUfRiUXxAoGz83Wng9RDUrIOIVe6HAMtVdomAoU4tdXIb8tXV3J22gTM7j4lJg6VgoND8fsI6Wvqw-aeAK8WBYwifCGfQUVG178bZtbkoZOPTUlY8TxcEDfcaiJvof25NgrOmvywjMeOrA/s1600/4698223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424" y="94051"/>
            <a:ext cx="8969602" cy="679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28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из ребят вверху, кто внизу?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s://img.lovepik.com/element/40110/3379.png_120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5256584" cy="5256584"/>
          </a:xfrm>
          <a:prstGeom prst="rect">
            <a:avLst/>
          </a:prstGeom>
          <a:noFill/>
          <a:ln w="31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23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1301006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вверху и что внизу?</a:t>
            </a:r>
            <a:endParaRPr lang="ru-RU" dirty="0"/>
          </a:p>
        </p:txBody>
      </p:sp>
      <p:pic>
        <p:nvPicPr>
          <p:cNvPr id="4098" name="Picture 2" descr="https://avatars.mds.yandex.net/get-mpic/4012413/img_id3489760648135716313.jpeg/ori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21"/>
          <a:stretch/>
        </p:blipFill>
        <p:spPr bwMode="auto">
          <a:xfrm>
            <a:off x="2155356" y="1196752"/>
            <a:ext cx="5408346" cy="550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66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16632"/>
            <a:ext cx="9252520" cy="130100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на картинке вверху, а кто - внизу?</a:t>
            </a:r>
            <a:endParaRPr lang="ru-RU" dirty="0"/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1521927"/>
            <a:ext cx="4710367" cy="5362504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666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274638"/>
            <a:ext cx="8531225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на картинке нарисован выше зайчика, а кто ниже зайчика?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utoShape 2" descr="https://prikolists.club/wp-content/uploads/2019/08/nizkiy_vysokiy_raskraska_7_060705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1641593"/>
            <a:ext cx="4613626" cy="521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80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9145016" cy="65293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Покажи и назови, кто (что) находится вверху, кто (что) находится внизу.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https://fsd.multiurok.ru/html/2022/11/15/s_63737b9dd7902/phpcqUCOp_test--2_html_fb2a2a06ada6ab7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2278151"/>
            <a:ext cx="7272808" cy="406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2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Задания: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utoShape 2" descr="https://media.baamboozle.com/uploads/images/40665/1620837830_20253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6570" y="1412776"/>
            <a:ext cx="5159248" cy="5265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06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65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Кто из ребят вверху, кто внизу?</vt:lpstr>
      <vt:lpstr>Кто вверху и что внизу?</vt:lpstr>
      <vt:lpstr>Кто на картинке вверху, а кто - внизу?</vt:lpstr>
      <vt:lpstr>Кто на картинке нарисован выше зайчика, а кто ниже зайчика?</vt:lpstr>
      <vt:lpstr>Покажи и назови, кто (что) находится вверху, кто (что) находится внизу.</vt:lpstr>
      <vt:lpstr>Задания:</vt:lpstr>
      <vt:lpstr>Задания:</vt:lpstr>
      <vt:lpstr>Найди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User</cp:lastModifiedBy>
  <cp:revision>11</cp:revision>
  <dcterms:created xsi:type="dcterms:W3CDTF">2023-07-09T12:10:50Z</dcterms:created>
  <dcterms:modified xsi:type="dcterms:W3CDTF">2023-07-09T14:22:27Z</dcterms:modified>
</cp:coreProperties>
</file>