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DEC41B-AAF4-8BFD-13DF-C78EB3B31A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BF427A2-4F2F-6192-DB49-80F8333E76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979A1B-C7A4-28C4-7947-D6F01CBA4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CD40-265B-42B5-AEAA-05C07D80EDB4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721C99-7525-7529-1476-F3D63F5E3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9BDF7F-DC0A-2C2D-9F6D-3E6E14D25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F0E8-0D8E-47BE-9C49-E6C591B6B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633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BA7E7A-E0D5-2E69-7027-EF77D1DDE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C43F60A-6596-FED4-0DAB-5814FDC5E6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31FB61-DB6E-3CEF-C6B9-44E02212F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CD40-265B-42B5-AEAA-05C07D80EDB4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819F25-B2C3-58D8-63A5-80B73AF2D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742CE1-CE27-A2BE-D132-AE7F81FBA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F0E8-0D8E-47BE-9C49-E6C591B6B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643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1A8B89F-D204-E080-1EFE-A247C45161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119B007-FD16-648A-9A2B-B30B3E7CEA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D18EFE-B872-8B06-6E49-548410A4C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CD40-265B-42B5-AEAA-05C07D80EDB4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545C78-5F2B-6C36-3108-4F27B87C0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471347-4535-3B53-02BB-25C8F55E8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F0E8-0D8E-47BE-9C49-E6C591B6B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292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1CA41B-9547-0744-E656-14BED5661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36150D-44BC-D9CB-3A5C-75C2ADAABC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75649C-2D61-009F-BB6D-B63C4C7CD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CD40-265B-42B5-AEAA-05C07D80EDB4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0FA341-8EF1-E9E5-EF96-FFC75B79F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AC7E59-010E-1167-114A-873506F24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F0E8-0D8E-47BE-9C49-E6C591B6B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15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40DBCE-0D59-2774-F224-EF7D879A3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89535C-6A82-3B2B-7312-00CCB0113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8009C9-5801-589E-F3B2-B97ACBB3A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CD40-265B-42B5-AEAA-05C07D80EDB4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9D2D40-3EDF-C489-5B52-1EB215808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0E2F0D-506C-D556-2B2E-6D19F2B02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F0E8-0D8E-47BE-9C49-E6C591B6B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883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0F793D-C141-9B6D-CD93-C55AC23F8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F908D5-DF8A-06F9-DFD5-0853D8C081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4CA6DC4-2EE8-0C28-ABB3-C696791762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D3ED43B-4376-26E5-52B4-6530865DA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CD40-265B-42B5-AEAA-05C07D80EDB4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000D6C4-E024-8103-EDAA-D14CCCB5C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12E4459-5D5D-57CB-FE1A-0498A633C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F0E8-0D8E-47BE-9C49-E6C591B6B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114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B0B6FB-FAB0-4E22-8AB4-9F9EF08B1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CE50023-E83F-6C9B-EA7A-EF24A8DCF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28854BF-3755-5D4D-CC38-95274A285D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6B82307-7AB1-3895-F556-0015EC23BB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708C8AF-8BDC-CF31-8A7B-221C6E8BFA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461177C-5E49-D68F-F700-716925F7B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CD40-265B-42B5-AEAA-05C07D80EDB4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ED2B4F3-8E75-4D1B-DFD3-365B0D1A6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E26A0F6-EBA3-3620-99B8-B11B2572B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F0E8-0D8E-47BE-9C49-E6C591B6B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662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270F4E-83AC-3A8B-6FAD-9A2AD82D8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C2F8138-F9B9-F06C-AE1D-B102C8952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CD40-265B-42B5-AEAA-05C07D80EDB4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CE2BA74-EA05-92F4-7FC0-9DED9A561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9F322D6-4B20-1234-2F62-1AA153351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F0E8-0D8E-47BE-9C49-E6C591B6B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230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3EB3C30-3F03-3538-FB51-605F61A36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CD40-265B-42B5-AEAA-05C07D80EDB4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7114131-7B21-BCAA-0A5A-D5B0E46A2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2C00EF7-93C9-64FD-4180-7C475EF00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F0E8-0D8E-47BE-9C49-E6C591B6B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23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8E0917-767F-BF50-7C58-F609D00AE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F5EA8C-2F0F-233F-D51A-ED02E52CE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8CBB513-E847-EC85-D407-06F62FFCDB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8FB2C32-C08A-E7E8-A45B-268C2AC3F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CD40-265B-42B5-AEAA-05C07D80EDB4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03BD60-45B1-1ABB-0F34-A4F79D367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F60BAC-C130-59E0-1F1E-0362D0BA3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F0E8-0D8E-47BE-9C49-E6C591B6B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58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4FDF39-BE46-BA2F-B743-20BBA1FCE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A3D1321-BC02-6E03-26DC-858F918F62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A1C187E-DA1F-BA37-FDD3-84F899D1B8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2DBA930-E931-DB52-E5F4-D05D554E5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CD40-265B-42B5-AEAA-05C07D80EDB4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F1F3589-A2B7-DC86-8E83-01BD9C74D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365F60F-F700-706B-EE13-C0348C26B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F0E8-0D8E-47BE-9C49-E6C591B6B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292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2D7BAE-1756-0931-AB35-95F500443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C7B1270-AE09-1AFD-BF0C-F3886C2F2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DDB98B-DC18-BB3E-67AA-929A9B4C42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4CD40-265B-42B5-AEAA-05C07D80EDB4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AE55F3-3B8A-5223-81BF-33915CA155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369597-D50C-C9D4-F0E2-CB5953370F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7F0E8-0D8E-47BE-9C49-E6C591B6B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631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2438B22-EA73-4E85-E6AB-70B0FDDA3B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438150"/>
            <a:ext cx="10629900" cy="598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347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EBFA730-887C-EB67-B239-9FED7FF1A2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12" y="452437"/>
            <a:ext cx="10620375" cy="595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087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DE8EFD9-234A-9F1E-452B-379CDEA055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12" y="447675"/>
            <a:ext cx="10620375" cy="59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019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21DC02-2D12-FC45-57B9-AED2A1CDC5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461962"/>
            <a:ext cx="10629900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241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CCF38C-1169-3C5A-1F8B-B5A4022FC0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461962"/>
            <a:ext cx="10629900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881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062053B-049C-8A88-FF71-FF512B26B3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043" y="0"/>
            <a:ext cx="65159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77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F48EAA-96C3-3D5B-46B6-3C60A0A56D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25" y="452437"/>
            <a:ext cx="10648950" cy="595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381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8651D1B-FA33-B2A1-78AC-7A0B15A266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171" y="991129"/>
            <a:ext cx="6485657" cy="487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529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08BE9C4-B02B-0725-AC1B-CD16D2D5AA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62" y="447675"/>
            <a:ext cx="10658475" cy="59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59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F6BE55E-3D9B-A50D-4DDE-E0FA527BB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452437"/>
            <a:ext cx="10591800" cy="595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4838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Валерия Калинина</dc:creator>
  <cp:lastModifiedBy>Валерия Калинина</cp:lastModifiedBy>
  <cp:revision>1</cp:revision>
  <dcterms:created xsi:type="dcterms:W3CDTF">2023-07-09T15:19:05Z</dcterms:created>
  <dcterms:modified xsi:type="dcterms:W3CDTF">2023-07-09T15:21:23Z</dcterms:modified>
</cp:coreProperties>
</file>