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1"/>
  </p:sldMasterIdLst>
  <p:notesMasterIdLst>
    <p:notesMasterId r:id="rId14"/>
  </p:notesMasterIdLst>
  <p:handoutMasterIdLst>
    <p:handoutMasterId r:id="rId15"/>
  </p:handoutMasterIdLst>
  <p:sldIdLst>
    <p:sldId id="2549" r:id="rId2"/>
    <p:sldId id="2552" r:id="rId3"/>
    <p:sldId id="2553" r:id="rId4"/>
    <p:sldId id="2548" r:id="rId5"/>
    <p:sldId id="2537" r:id="rId6"/>
    <p:sldId id="2558" r:id="rId7"/>
    <p:sldId id="2551" r:id="rId8"/>
    <p:sldId id="2561" r:id="rId9"/>
    <p:sldId id="2554" r:id="rId10"/>
    <p:sldId id="2562" r:id="rId11"/>
    <p:sldId id="271" r:id="rId12"/>
    <p:sldId id="2563" r:id="rId1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AE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3743" autoAdjust="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BC1820-0E7C-4CC8-AF32-90D056649DDF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 rtlCol="0"/>
        <a:lstStyle/>
        <a:p>
          <a:pPr rtl="0"/>
          <a:endParaRPr lang="en-US"/>
        </a:p>
      </dgm:t>
    </dgm:pt>
    <dgm:pt modelId="{FB4A9FD8-F785-44C2-9FDE-4644D2939FC9}">
      <dgm:prSet custT="1"/>
      <dgm:spPr/>
      <dgm:t>
        <a:bodyPr rtlCol="0"/>
        <a:lstStyle/>
        <a:p>
          <a:pPr rtl="0"/>
          <a:r>
            <a:rPr lang="ru-RU" sz="2400" b="1" u="sng" noProof="0" dirty="0">
              <a:solidFill>
                <a:schemeClr val="tx1"/>
              </a:solidFill>
            </a:rPr>
            <a:t>Цель резюме </a:t>
          </a:r>
          <a:r>
            <a:rPr lang="ru-RU" sz="2400" noProof="0" dirty="0">
              <a:solidFill>
                <a:schemeClr val="tx1"/>
              </a:solidFill>
            </a:rPr>
            <a:t>- привлечь внимание к себе при первом, как правило, заочном знакомстве с работодателем. </a:t>
          </a:r>
        </a:p>
      </dgm:t>
    </dgm:pt>
    <dgm:pt modelId="{3811FAB2-DEC4-40CD-B436-1EA2FF424EC6}" type="parTrans" cxnId="{0BFF8536-7CDC-402B-BB87-1C975AE3F3C5}">
      <dgm:prSet/>
      <dgm:spPr/>
      <dgm:t>
        <a:bodyPr rtlCol="0"/>
        <a:lstStyle/>
        <a:p>
          <a:pPr rtl="0"/>
          <a:endParaRPr lang="ru-RU" noProof="0" dirty="0">
            <a:solidFill>
              <a:schemeClr val="tx1"/>
            </a:solidFill>
          </a:endParaRPr>
        </a:p>
      </dgm:t>
    </dgm:pt>
    <dgm:pt modelId="{FEBF54AD-35F6-4AEC-B3E6-42CEA4068404}" type="sibTrans" cxnId="{0BFF8536-7CDC-402B-BB87-1C975AE3F3C5}">
      <dgm:prSet/>
      <dgm:spPr/>
      <dgm:t>
        <a:bodyPr rtlCol="0"/>
        <a:lstStyle/>
        <a:p>
          <a:pPr rtl="0"/>
          <a:endParaRPr lang="ru-RU" noProof="0" dirty="0">
            <a:solidFill>
              <a:schemeClr val="tx1"/>
            </a:solidFill>
          </a:endParaRPr>
        </a:p>
      </dgm:t>
    </dgm:pt>
    <dgm:pt modelId="{658DB0DD-496D-48FB-8B5A-ACAA73AC9B72}">
      <dgm:prSet custT="1"/>
      <dgm:spPr/>
      <dgm:t>
        <a:bodyPr rtlCol="0"/>
        <a:lstStyle/>
        <a:p>
          <a:pPr rtl="0"/>
          <a:r>
            <a:rPr lang="ru-RU" sz="2400" b="1" u="sng" noProof="0" dirty="0">
              <a:solidFill>
                <a:schemeClr val="tx1"/>
              </a:solidFill>
            </a:rPr>
            <a:t>Главный принцип написания резюме</a:t>
          </a:r>
          <a:r>
            <a:rPr lang="ru-RU" sz="2400" noProof="0" dirty="0">
              <a:solidFill>
                <a:schemeClr val="tx1"/>
              </a:solidFill>
            </a:rPr>
            <a:t> - подчеркнуть все положительные моменты и сделать незаметным, насколько это возможно, то, что вашей сильной стороной не является.</a:t>
          </a:r>
        </a:p>
      </dgm:t>
    </dgm:pt>
    <dgm:pt modelId="{9A45E2A2-9212-4296-A561-44FEB6723FA9}" type="parTrans" cxnId="{FA3688ED-5322-4AB2-8ECC-1874D8B53532}">
      <dgm:prSet/>
      <dgm:spPr/>
      <dgm:t>
        <a:bodyPr rtlCol="0"/>
        <a:lstStyle/>
        <a:p>
          <a:pPr rtl="0"/>
          <a:endParaRPr lang="ru-RU" noProof="0" dirty="0">
            <a:solidFill>
              <a:schemeClr val="tx1"/>
            </a:solidFill>
          </a:endParaRPr>
        </a:p>
      </dgm:t>
    </dgm:pt>
    <dgm:pt modelId="{22C41B1D-4A52-4229-ADBC-7E4C5E5C3B73}" type="sibTrans" cxnId="{FA3688ED-5322-4AB2-8ECC-1874D8B53532}">
      <dgm:prSet/>
      <dgm:spPr/>
      <dgm:t>
        <a:bodyPr rtlCol="0"/>
        <a:lstStyle/>
        <a:p>
          <a:pPr rtl="0"/>
          <a:endParaRPr lang="ru-RU" noProof="0" dirty="0">
            <a:solidFill>
              <a:schemeClr val="tx1"/>
            </a:solidFill>
          </a:endParaRPr>
        </a:p>
      </dgm:t>
    </dgm:pt>
    <dgm:pt modelId="{62B988CA-B890-45A0-A09D-F938A17DC46E}" type="pres">
      <dgm:prSet presAssocID="{FEBC1820-0E7C-4CC8-AF32-90D056649DDF}" presName="root" presStyleCnt="0">
        <dgm:presLayoutVars>
          <dgm:dir/>
          <dgm:resizeHandles val="exact"/>
        </dgm:presLayoutVars>
      </dgm:prSet>
      <dgm:spPr/>
    </dgm:pt>
    <dgm:pt modelId="{D13F0E0E-FE7F-47BA-904E-1B6FD1466123}" type="pres">
      <dgm:prSet presAssocID="{FB4A9FD8-F785-44C2-9FDE-4644D2939FC9}" presName="compNode" presStyleCnt="0"/>
      <dgm:spPr/>
    </dgm:pt>
    <dgm:pt modelId="{55211292-5724-4CF3-9B68-C9C37D007AE6}" type="pres">
      <dgm:prSet presAssocID="{FB4A9FD8-F785-44C2-9FDE-4644D2939FC9}" presName="bgRect" presStyleLbl="bgShp" presStyleIdx="0" presStyleCnt="2"/>
      <dgm:spPr>
        <a:xfrm>
          <a:off x="0" y="849991"/>
          <a:ext cx="5906181" cy="1569215"/>
        </a:xfrm>
        <a:prstGeom prst="rect">
          <a:avLst/>
        </a:prstGeom>
        <a:noFill/>
        <a:ln w="38100" cap="sq" cmpd="dbl">
          <a:noFill/>
          <a:prstDash val="solid"/>
          <a:miter lim="800000"/>
        </a:ln>
        <a:effectLst/>
      </dgm:spPr>
    </dgm:pt>
    <dgm:pt modelId="{863410B7-CA0F-43F4-960E-9DA7059AF511}" type="pres">
      <dgm:prSet presAssocID="{FB4A9FD8-F785-44C2-9FDE-4644D2939FC9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icroscope"/>
        </a:ext>
      </dgm:extLst>
    </dgm:pt>
    <dgm:pt modelId="{D9898D1A-E064-4261-B88A-4EB8AC0EA74E}" type="pres">
      <dgm:prSet presAssocID="{FB4A9FD8-F785-44C2-9FDE-4644D2939FC9}" presName="spaceRect" presStyleCnt="0"/>
      <dgm:spPr/>
    </dgm:pt>
    <dgm:pt modelId="{9B72B821-D3EB-46EE-BCA0-DA5A1D91AF84}" type="pres">
      <dgm:prSet presAssocID="{FB4A9FD8-F785-44C2-9FDE-4644D2939FC9}" presName="parTx" presStyleLbl="revTx" presStyleIdx="0" presStyleCnt="2">
        <dgm:presLayoutVars>
          <dgm:chMax val="0"/>
          <dgm:chPref val="0"/>
        </dgm:presLayoutVars>
      </dgm:prSet>
      <dgm:spPr/>
    </dgm:pt>
    <dgm:pt modelId="{025FFD97-9CE9-4F1F-BFB2-1B08A76669C0}" type="pres">
      <dgm:prSet presAssocID="{FEBF54AD-35F6-4AEC-B3E6-42CEA4068404}" presName="sibTrans" presStyleCnt="0"/>
      <dgm:spPr/>
    </dgm:pt>
    <dgm:pt modelId="{E0BD8FEF-3692-47A7-9253-82960931F6B7}" type="pres">
      <dgm:prSet presAssocID="{658DB0DD-496D-48FB-8B5A-ACAA73AC9B72}" presName="compNode" presStyleCnt="0"/>
      <dgm:spPr/>
    </dgm:pt>
    <dgm:pt modelId="{5EDC32A8-8A30-43AA-B28C-4DE1051927E9}" type="pres">
      <dgm:prSet presAssocID="{658DB0DD-496D-48FB-8B5A-ACAA73AC9B72}" presName="bgRect" presStyleLbl="bgShp" presStyleIdx="1" presStyleCnt="2"/>
      <dgm:spPr>
        <a:xfrm>
          <a:off x="0" y="2811510"/>
          <a:ext cx="5906181" cy="1569215"/>
        </a:xfrm>
        <a:prstGeom prst="rect">
          <a:avLst/>
        </a:prstGeom>
        <a:noFill/>
        <a:ln w="38100" cap="sq" cmpd="dbl">
          <a:noFill/>
          <a:prstDash val="solid"/>
          <a:miter lim="800000"/>
        </a:ln>
        <a:effectLst/>
      </dgm:spPr>
    </dgm:pt>
    <dgm:pt modelId="{6AC72B6A-45B7-4ABB-9EFD-F5AC17DE9608}" type="pres">
      <dgm:prSet presAssocID="{658DB0DD-496D-48FB-8B5A-ACAA73AC9B72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fused Person"/>
        </a:ext>
      </dgm:extLst>
    </dgm:pt>
    <dgm:pt modelId="{C3CD3599-88DE-4DEB-81BF-520379977D7B}" type="pres">
      <dgm:prSet presAssocID="{658DB0DD-496D-48FB-8B5A-ACAA73AC9B72}" presName="spaceRect" presStyleCnt="0"/>
      <dgm:spPr/>
    </dgm:pt>
    <dgm:pt modelId="{E7286CCF-EBB1-4A29-B240-4BC3DA177E84}" type="pres">
      <dgm:prSet presAssocID="{658DB0DD-496D-48FB-8B5A-ACAA73AC9B72}" presName="parTx" presStyleLbl="revTx" presStyleIdx="1" presStyleCnt="2" custScaleY="111935">
        <dgm:presLayoutVars>
          <dgm:chMax val="0"/>
          <dgm:chPref val="0"/>
        </dgm:presLayoutVars>
      </dgm:prSet>
      <dgm:spPr/>
    </dgm:pt>
  </dgm:ptLst>
  <dgm:cxnLst>
    <dgm:cxn modelId="{0BFF8536-7CDC-402B-BB87-1C975AE3F3C5}" srcId="{FEBC1820-0E7C-4CC8-AF32-90D056649DDF}" destId="{FB4A9FD8-F785-44C2-9FDE-4644D2939FC9}" srcOrd="0" destOrd="0" parTransId="{3811FAB2-DEC4-40CD-B436-1EA2FF424EC6}" sibTransId="{FEBF54AD-35F6-4AEC-B3E6-42CEA4068404}"/>
    <dgm:cxn modelId="{940E105F-883F-44D4-9F56-0B7FE14915E9}" type="presOf" srcId="{658DB0DD-496D-48FB-8B5A-ACAA73AC9B72}" destId="{E7286CCF-EBB1-4A29-B240-4BC3DA177E84}" srcOrd="0" destOrd="0" presId="urn:microsoft.com/office/officeart/2018/2/layout/IconVerticalSolidList"/>
    <dgm:cxn modelId="{61977E78-748F-4B5D-8121-664EFC829AE6}" type="presOf" srcId="{FB4A9FD8-F785-44C2-9FDE-4644D2939FC9}" destId="{9B72B821-D3EB-46EE-BCA0-DA5A1D91AF84}" srcOrd="0" destOrd="0" presId="urn:microsoft.com/office/officeart/2018/2/layout/IconVerticalSolidList"/>
    <dgm:cxn modelId="{FA3688ED-5322-4AB2-8ECC-1874D8B53532}" srcId="{FEBC1820-0E7C-4CC8-AF32-90D056649DDF}" destId="{658DB0DD-496D-48FB-8B5A-ACAA73AC9B72}" srcOrd="1" destOrd="0" parTransId="{9A45E2A2-9212-4296-A561-44FEB6723FA9}" sibTransId="{22C41B1D-4A52-4229-ADBC-7E4C5E5C3B73}"/>
    <dgm:cxn modelId="{1ABD34FB-5C70-4EF9-A5D8-322B9B4207E4}" type="presOf" srcId="{FEBC1820-0E7C-4CC8-AF32-90D056649DDF}" destId="{62B988CA-B890-45A0-A09D-F938A17DC46E}" srcOrd="0" destOrd="0" presId="urn:microsoft.com/office/officeart/2018/2/layout/IconVerticalSolidList"/>
    <dgm:cxn modelId="{0AB8BE59-62C3-4D52-852D-3357A42DC1CB}" type="presParOf" srcId="{62B988CA-B890-45A0-A09D-F938A17DC46E}" destId="{D13F0E0E-FE7F-47BA-904E-1B6FD1466123}" srcOrd="0" destOrd="0" presId="urn:microsoft.com/office/officeart/2018/2/layout/IconVerticalSolidList"/>
    <dgm:cxn modelId="{40248949-64A5-44F1-9329-14F317069236}" type="presParOf" srcId="{D13F0E0E-FE7F-47BA-904E-1B6FD1466123}" destId="{55211292-5724-4CF3-9B68-C9C37D007AE6}" srcOrd="0" destOrd="0" presId="urn:microsoft.com/office/officeart/2018/2/layout/IconVerticalSolidList"/>
    <dgm:cxn modelId="{C7EA334F-CBDA-4D2C-9DA9-FD467FB1B932}" type="presParOf" srcId="{D13F0E0E-FE7F-47BA-904E-1B6FD1466123}" destId="{863410B7-CA0F-43F4-960E-9DA7059AF511}" srcOrd="1" destOrd="0" presId="urn:microsoft.com/office/officeart/2018/2/layout/IconVerticalSolidList"/>
    <dgm:cxn modelId="{926CA147-421B-4FCE-94A0-03F7BC3DCFE1}" type="presParOf" srcId="{D13F0E0E-FE7F-47BA-904E-1B6FD1466123}" destId="{D9898D1A-E064-4261-B88A-4EB8AC0EA74E}" srcOrd="2" destOrd="0" presId="urn:microsoft.com/office/officeart/2018/2/layout/IconVerticalSolidList"/>
    <dgm:cxn modelId="{00D14914-C13B-4223-9651-F5BE3FB276F6}" type="presParOf" srcId="{D13F0E0E-FE7F-47BA-904E-1B6FD1466123}" destId="{9B72B821-D3EB-46EE-BCA0-DA5A1D91AF84}" srcOrd="3" destOrd="0" presId="urn:microsoft.com/office/officeart/2018/2/layout/IconVerticalSolidList"/>
    <dgm:cxn modelId="{920DD7CD-897E-4B37-BD43-A1B2E58CE2CB}" type="presParOf" srcId="{62B988CA-B890-45A0-A09D-F938A17DC46E}" destId="{025FFD97-9CE9-4F1F-BFB2-1B08A76669C0}" srcOrd="1" destOrd="0" presId="urn:microsoft.com/office/officeart/2018/2/layout/IconVerticalSolidList"/>
    <dgm:cxn modelId="{77849E9C-8FA9-46BD-AF4D-35721A917D7D}" type="presParOf" srcId="{62B988CA-B890-45A0-A09D-F938A17DC46E}" destId="{E0BD8FEF-3692-47A7-9253-82960931F6B7}" srcOrd="2" destOrd="0" presId="urn:microsoft.com/office/officeart/2018/2/layout/IconVerticalSolidList"/>
    <dgm:cxn modelId="{E81A4F51-8CB5-43FA-916F-E102953BCAC4}" type="presParOf" srcId="{E0BD8FEF-3692-47A7-9253-82960931F6B7}" destId="{5EDC32A8-8A30-43AA-B28C-4DE1051927E9}" srcOrd="0" destOrd="0" presId="urn:microsoft.com/office/officeart/2018/2/layout/IconVerticalSolidList"/>
    <dgm:cxn modelId="{AD227CB4-5B9B-4BE2-BA14-9989AF96D370}" type="presParOf" srcId="{E0BD8FEF-3692-47A7-9253-82960931F6B7}" destId="{6AC72B6A-45B7-4ABB-9EFD-F5AC17DE9608}" srcOrd="1" destOrd="0" presId="urn:microsoft.com/office/officeart/2018/2/layout/IconVerticalSolidList"/>
    <dgm:cxn modelId="{4E154464-E1AA-488E-BD2F-70AF214AC0E4}" type="presParOf" srcId="{E0BD8FEF-3692-47A7-9253-82960931F6B7}" destId="{C3CD3599-88DE-4DEB-81BF-520379977D7B}" srcOrd="2" destOrd="0" presId="urn:microsoft.com/office/officeart/2018/2/layout/IconVerticalSolidList"/>
    <dgm:cxn modelId="{A4329523-DF54-4571-9B6A-0350FE851B90}" type="presParOf" srcId="{E0BD8FEF-3692-47A7-9253-82960931F6B7}" destId="{E7286CCF-EBB1-4A29-B240-4BC3DA177E84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211292-5724-4CF3-9B68-C9C37D007AE6}">
      <dsp:nvSpPr>
        <dsp:cNvPr id="0" name=""/>
        <dsp:cNvSpPr/>
      </dsp:nvSpPr>
      <dsp:spPr>
        <a:xfrm>
          <a:off x="0" y="248196"/>
          <a:ext cx="4944403" cy="170355"/>
        </a:xfrm>
        <a:prstGeom prst="rect">
          <a:avLst/>
        </a:prstGeom>
        <a:noFill/>
        <a:ln w="38100" cap="sq" cmpd="dbl">
          <a:noFill/>
          <a:prstDash val="solid"/>
          <a:miter lim="800000"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3410B7-CA0F-43F4-960E-9DA7059AF511}">
      <dsp:nvSpPr>
        <dsp:cNvPr id="0" name=""/>
        <dsp:cNvSpPr/>
      </dsp:nvSpPr>
      <dsp:spPr>
        <a:xfrm>
          <a:off x="51532" y="286526"/>
          <a:ext cx="93695" cy="9369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72B821-D3EB-46EE-BCA0-DA5A1D91AF84}">
      <dsp:nvSpPr>
        <dsp:cNvPr id="0" name=""/>
        <dsp:cNvSpPr/>
      </dsp:nvSpPr>
      <dsp:spPr>
        <a:xfrm>
          <a:off x="196760" y="248196"/>
          <a:ext cx="4273015" cy="2130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5497" tIns="225497" rIns="225497" bIns="225497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u="sng" kern="1200" noProof="0" dirty="0">
              <a:solidFill>
                <a:schemeClr val="tx1"/>
              </a:solidFill>
            </a:rPr>
            <a:t>Цель резюме </a:t>
          </a:r>
          <a:r>
            <a:rPr lang="ru-RU" sz="2400" kern="1200" noProof="0" dirty="0">
              <a:solidFill>
                <a:schemeClr val="tx1"/>
              </a:solidFill>
            </a:rPr>
            <a:t>- привлечь внимание к себе при первом, как правило, заочном знакомстве с работодателем. </a:t>
          </a:r>
        </a:p>
      </dsp:txBody>
      <dsp:txXfrm>
        <a:off x="196760" y="248196"/>
        <a:ext cx="4273015" cy="2130678"/>
      </dsp:txXfrm>
    </dsp:sp>
    <dsp:sp modelId="{5EDC32A8-8A30-43AA-B28C-4DE1051927E9}">
      <dsp:nvSpPr>
        <dsp:cNvPr id="0" name=""/>
        <dsp:cNvSpPr/>
      </dsp:nvSpPr>
      <dsp:spPr>
        <a:xfrm>
          <a:off x="0" y="2911977"/>
          <a:ext cx="4944403" cy="170355"/>
        </a:xfrm>
        <a:prstGeom prst="rect">
          <a:avLst/>
        </a:prstGeom>
        <a:noFill/>
        <a:ln w="38100" cap="sq" cmpd="dbl">
          <a:noFill/>
          <a:prstDash val="solid"/>
          <a:miter lim="800000"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C72B6A-45B7-4ABB-9EFD-F5AC17DE9608}">
      <dsp:nvSpPr>
        <dsp:cNvPr id="0" name=""/>
        <dsp:cNvSpPr/>
      </dsp:nvSpPr>
      <dsp:spPr>
        <a:xfrm>
          <a:off x="51532" y="2950307"/>
          <a:ext cx="93695" cy="9369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286CCF-EBB1-4A29-B240-4BC3DA177E84}">
      <dsp:nvSpPr>
        <dsp:cNvPr id="0" name=""/>
        <dsp:cNvSpPr/>
      </dsp:nvSpPr>
      <dsp:spPr>
        <a:xfrm>
          <a:off x="196760" y="2784828"/>
          <a:ext cx="4273015" cy="23849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5497" tIns="225497" rIns="225497" bIns="225497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u="sng" kern="1200" noProof="0" dirty="0">
              <a:solidFill>
                <a:schemeClr val="tx1"/>
              </a:solidFill>
            </a:rPr>
            <a:t>Главный принцип написания резюме</a:t>
          </a:r>
          <a:r>
            <a:rPr lang="ru-RU" sz="2400" kern="1200" noProof="0" dirty="0">
              <a:solidFill>
                <a:schemeClr val="tx1"/>
              </a:solidFill>
            </a:rPr>
            <a:t> - подчеркнуть все положительные моменты и сделать незаметным, насколько это возможно, то, что вашей сильной стороной не является.</a:t>
          </a:r>
        </a:p>
      </dsp:txBody>
      <dsp:txXfrm>
        <a:off x="196760" y="2784828"/>
        <a:ext cx="4273015" cy="23849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Вертикальный сплошной список со значками"/>
  <dgm:desc val="Используется для отображения сверху вниз последовательности визуальных элементов, сгруппированных в фигуре, с текстом уровня 1 или уровня 1 и 2. Рекомендуется использовать значки или небольшие изображения с более длинными описаниями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6E8FA38E-9F41-1A45-879F-0B93BA5093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F016A96-BC72-0640-9AEE-870574F3880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9B0B091C-A27C-3C4B-82F1-DDBD9A02829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801FC8B-EC93-C64D-BBD2-37E30DAF45B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87D4734-4CAE-4B5B-A5BF-2204F730257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7778383-06DB-4BD5-A85F-ECB371CF56A5}" type="datetime1">
              <a:rPr lang="ru-RU" smtClean="0"/>
              <a:t>13.02.2022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08117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02B580-7FF0-4890-9376-44BCC8DE4021}" type="datetime1">
              <a:rPr lang="ru-RU" smtClean="0"/>
              <a:pPr/>
              <a:t>13.02.2022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7D111EE-B1CE-3F40-8B0E-AB6A92B8545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5684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7D111EE-B1CE-3F40-8B0E-AB6A92B85452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03481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7D111EE-B1CE-3F40-8B0E-AB6A92B85452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71064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7D111EE-B1CE-3F40-8B0E-AB6A92B85452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72450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7D111EE-B1CE-3F40-8B0E-AB6A92B85452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9577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7D111EE-B1CE-3F40-8B0E-AB6A92B85452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7363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7D111EE-B1CE-3F40-8B0E-AB6A92B85452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3892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7D111EE-B1CE-3F40-8B0E-AB6A92B85452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75332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7D111EE-B1CE-3F40-8B0E-AB6A92B85452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923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7D111EE-B1CE-3F40-8B0E-AB6A92B85452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4757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7D111EE-B1CE-3F40-8B0E-AB6A92B85452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68677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7D111EE-B1CE-3F40-8B0E-AB6A92B85452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78996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7D111EE-B1CE-3F40-8B0E-AB6A92B85452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3846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2E21E32-F3C5-449A-BB13-620A64EA5E22}" type="datetime1">
              <a:rPr lang="ru-RU" noProof="0" smtClean="0"/>
              <a:t>13.02.2022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8669" y="854538"/>
            <a:ext cx="4567608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5400" spc="-5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061440" y="4429842"/>
            <a:ext cx="4567608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1600" cap="all" spc="20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 noProof="0" dirty="0"/>
              <a:t>Щелкните, чтобы изменить подзаголовок</a:t>
            </a:r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C28A7DB8-FEA5-5A4A-85DF-FA1ADFB3EFC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33721" y="-19458"/>
            <a:ext cx="7261837" cy="6877457"/>
          </a:xfrm>
          <a:custGeom>
            <a:avLst/>
            <a:gdLst>
              <a:gd name="connsiteX0" fmla="*/ 3426278 w 8464509"/>
              <a:gd name="connsiteY0" fmla="*/ 0 h 6858000"/>
              <a:gd name="connsiteX1" fmla="*/ 3440072 w 8464509"/>
              <a:gd name="connsiteY1" fmla="*/ 37000 h 6858000"/>
              <a:gd name="connsiteX2" fmla="*/ 3440072 w 8464509"/>
              <a:gd name="connsiteY2" fmla="*/ 0 h 6858000"/>
              <a:gd name="connsiteX3" fmla="*/ 8464509 w 8464509"/>
              <a:gd name="connsiteY3" fmla="*/ 0 h 6858000"/>
              <a:gd name="connsiteX4" fmla="*/ 8464509 w 8464509"/>
              <a:gd name="connsiteY4" fmla="*/ 6858000 h 6858000"/>
              <a:gd name="connsiteX5" fmla="*/ 3440072 w 8464509"/>
              <a:gd name="connsiteY5" fmla="*/ 6858000 h 6858000"/>
              <a:gd name="connsiteX6" fmla="*/ 3440072 w 8464509"/>
              <a:gd name="connsiteY6" fmla="*/ 6839148 h 6858000"/>
              <a:gd name="connsiteX7" fmla="*/ 0 w 8464509"/>
              <a:gd name="connsiteY7" fmla="*/ 6858000 h 6858000"/>
              <a:gd name="connsiteX0" fmla="*/ 3426278 w 8464509"/>
              <a:gd name="connsiteY0" fmla="*/ 0 h 6858000"/>
              <a:gd name="connsiteX1" fmla="*/ 3440072 w 8464509"/>
              <a:gd name="connsiteY1" fmla="*/ 37000 h 6858000"/>
              <a:gd name="connsiteX2" fmla="*/ 3440072 w 8464509"/>
              <a:gd name="connsiteY2" fmla="*/ 0 h 6858000"/>
              <a:gd name="connsiteX3" fmla="*/ 8464509 w 8464509"/>
              <a:gd name="connsiteY3" fmla="*/ 0 h 6858000"/>
              <a:gd name="connsiteX4" fmla="*/ 8464509 w 8464509"/>
              <a:gd name="connsiteY4" fmla="*/ 6858000 h 6858000"/>
              <a:gd name="connsiteX5" fmla="*/ 3440072 w 8464509"/>
              <a:gd name="connsiteY5" fmla="*/ 6858000 h 6858000"/>
              <a:gd name="connsiteX6" fmla="*/ 0 w 8464509"/>
              <a:gd name="connsiteY6" fmla="*/ 6858000 h 6858000"/>
              <a:gd name="connsiteX7" fmla="*/ 3426278 w 8464509"/>
              <a:gd name="connsiteY7" fmla="*/ 0 h 6858000"/>
              <a:gd name="connsiteX0" fmla="*/ 3426278 w 8464509"/>
              <a:gd name="connsiteY0" fmla="*/ 0 h 6858000"/>
              <a:gd name="connsiteX1" fmla="*/ 3440072 w 8464509"/>
              <a:gd name="connsiteY1" fmla="*/ 37000 h 6858000"/>
              <a:gd name="connsiteX2" fmla="*/ 3440072 w 8464509"/>
              <a:gd name="connsiteY2" fmla="*/ 0 h 6858000"/>
              <a:gd name="connsiteX3" fmla="*/ 8464509 w 8464509"/>
              <a:gd name="connsiteY3" fmla="*/ 0 h 6858000"/>
              <a:gd name="connsiteX4" fmla="*/ 8464509 w 8464509"/>
              <a:gd name="connsiteY4" fmla="*/ 6858000 h 6858000"/>
              <a:gd name="connsiteX5" fmla="*/ 0 w 8464509"/>
              <a:gd name="connsiteY5" fmla="*/ 6858000 h 6858000"/>
              <a:gd name="connsiteX6" fmla="*/ 3426278 w 8464509"/>
              <a:gd name="connsiteY6" fmla="*/ 0 h 6858000"/>
              <a:gd name="connsiteX0" fmla="*/ 3993491 w 8464509"/>
              <a:gd name="connsiteY0" fmla="*/ 19455 h 6858000"/>
              <a:gd name="connsiteX1" fmla="*/ 3440072 w 8464509"/>
              <a:gd name="connsiteY1" fmla="*/ 37000 h 6858000"/>
              <a:gd name="connsiteX2" fmla="*/ 3440072 w 8464509"/>
              <a:gd name="connsiteY2" fmla="*/ 0 h 6858000"/>
              <a:gd name="connsiteX3" fmla="*/ 8464509 w 8464509"/>
              <a:gd name="connsiteY3" fmla="*/ 0 h 6858000"/>
              <a:gd name="connsiteX4" fmla="*/ 8464509 w 8464509"/>
              <a:gd name="connsiteY4" fmla="*/ 6858000 h 6858000"/>
              <a:gd name="connsiteX5" fmla="*/ 0 w 8464509"/>
              <a:gd name="connsiteY5" fmla="*/ 6858000 h 6858000"/>
              <a:gd name="connsiteX6" fmla="*/ 3993491 w 8464509"/>
              <a:gd name="connsiteY6" fmla="*/ 19455 h 6858000"/>
              <a:gd name="connsiteX0" fmla="*/ 3993491 w 8464509"/>
              <a:gd name="connsiteY0" fmla="*/ 19455 h 6858000"/>
              <a:gd name="connsiteX1" fmla="*/ 3440072 w 8464509"/>
              <a:gd name="connsiteY1" fmla="*/ 37000 h 6858000"/>
              <a:gd name="connsiteX2" fmla="*/ 8464509 w 8464509"/>
              <a:gd name="connsiteY2" fmla="*/ 0 h 6858000"/>
              <a:gd name="connsiteX3" fmla="*/ 8464509 w 8464509"/>
              <a:gd name="connsiteY3" fmla="*/ 6858000 h 6858000"/>
              <a:gd name="connsiteX4" fmla="*/ 0 w 8464509"/>
              <a:gd name="connsiteY4" fmla="*/ 6858000 h 6858000"/>
              <a:gd name="connsiteX5" fmla="*/ 3993491 w 8464509"/>
              <a:gd name="connsiteY5" fmla="*/ 19455 h 6858000"/>
              <a:gd name="connsiteX0" fmla="*/ 3993491 w 8464509"/>
              <a:gd name="connsiteY0" fmla="*/ 19455 h 6858000"/>
              <a:gd name="connsiteX1" fmla="*/ 8464509 w 8464509"/>
              <a:gd name="connsiteY1" fmla="*/ 0 h 6858000"/>
              <a:gd name="connsiteX2" fmla="*/ 8464509 w 8464509"/>
              <a:gd name="connsiteY2" fmla="*/ 6858000 h 6858000"/>
              <a:gd name="connsiteX3" fmla="*/ 0 w 8464509"/>
              <a:gd name="connsiteY3" fmla="*/ 6858000 h 6858000"/>
              <a:gd name="connsiteX4" fmla="*/ 3993491 w 8464509"/>
              <a:gd name="connsiteY4" fmla="*/ 19455 h 6858000"/>
              <a:gd name="connsiteX0" fmla="*/ 4061557 w 8464509"/>
              <a:gd name="connsiteY0" fmla="*/ 0 h 6858001"/>
              <a:gd name="connsiteX1" fmla="*/ 8464509 w 8464509"/>
              <a:gd name="connsiteY1" fmla="*/ 1 h 6858001"/>
              <a:gd name="connsiteX2" fmla="*/ 8464509 w 8464509"/>
              <a:gd name="connsiteY2" fmla="*/ 6858001 h 6858001"/>
              <a:gd name="connsiteX3" fmla="*/ 0 w 8464509"/>
              <a:gd name="connsiteY3" fmla="*/ 6858001 h 6858001"/>
              <a:gd name="connsiteX4" fmla="*/ 4061557 w 8464509"/>
              <a:gd name="connsiteY4" fmla="*/ 0 h 6858001"/>
              <a:gd name="connsiteX0" fmla="*/ 5059852 w 8464509"/>
              <a:gd name="connsiteY0" fmla="*/ 19454 h 6858000"/>
              <a:gd name="connsiteX1" fmla="*/ 8464509 w 8464509"/>
              <a:gd name="connsiteY1" fmla="*/ 0 h 6858000"/>
              <a:gd name="connsiteX2" fmla="*/ 8464509 w 8464509"/>
              <a:gd name="connsiteY2" fmla="*/ 6858000 h 6858000"/>
              <a:gd name="connsiteX3" fmla="*/ 0 w 8464509"/>
              <a:gd name="connsiteY3" fmla="*/ 6858000 h 6858000"/>
              <a:gd name="connsiteX4" fmla="*/ 5059852 w 8464509"/>
              <a:gd name="connsiteY4" fmla="*/ 19454 h 6858000"/>
              <a:gd name="connsiteX0" fmla="*/ 4061557 w 8464509"/>
              <a:gd name="connsiteY0" fmla="*/ 0 h 6877457"/>
              <a:gd name="connsiteX1" fmla="*/ 8464509 w 8464509"/>
              <a:gd name="connsiteY1" fmla="*/ 19457 h 6877457"/>
              <a:gd name="connsiteX2" fmla="*/ 8464509 w 8464509"/>
              <a:gd name="connsiteY2" fmla="*/ 6877457 h 6877457"/>
              <a:gd name="connsiteX3" fmla="*/ 0 w 8464509"/>
              <a:gd name="connsiteY3" fmla="*/ 6877457 h 6877457"/>
              <a:gd name="connsiteX4" fmla="*/ 4061557 w 8464509"/>
              <a:gd name="connsiteY4" fmla="*/ 0 h 6877457"/>
              <a:gd name="connsiteX0" fmla="*/ 4040810 w 8464509"/>
              <a:gd name="connsiteY0" fmla="*/ 0 h 6877457"/>
              <a:gd name="connsiteX1" fmla="*/ 8464509 w 8464509"/>
              <a:gd name="connsiteY1" fmla="*/ 19457 h 6877457"/>
              <a:gd name="connsiteX2" fmla="*/ 8464509 w 8464509"/>
              <a:gd name="connsiteY2" fmla="*/ 6877457 h 6877457"/>
              <a:gd name="connsiteX3" fmla="*/ 0 w 8464509"/>
              <a:gd name="connsiteY3" fmla="*/ 6877457 h 6877457"/>
              <a:gd name="connsiteX4" fmla="*/ 4040810 w 8464509"/>
              <a:gd name="connsiteY4" fmla="*/ 0 h 6877457"/>
              <a:gd name="connsiteX0" fmla="*/ 4040810 w 8464509"/>
              <a:gd name="connsiteY0" fmla="*/ 0 h 6877457"/>
              <a:gd name="connsiteX1" fmla="*/ 8464509 w 8464509"/>
              <a:gd name="connsiteY1" fmla="*/ 143986 h 6877457"/>
              <a:gd name="connsiteX2" fmla="*/ 8464509 w 8464509"/>
              <a:gd name="connsiteY2" fmla="*/ 6877457 h 6877457"/>
              <a:gd name="connsiteX3" fmla="*/ 0 w 8464509"/>
              <a:gd name="connsiteY3" fmla="*/ 6877457 h 6877457"/>
              <a:gd name="connsiteX4" fmla="*/ 4040810 w 8464509"/>
              <a:gd name="connsiteY4" fmla="*/ 0 h 6877457"/>
              <a:gd name="connsiteX0" fmla="*/ 4040810 w 8468658"/>
              <a:gd name="connsiteY0" fmla="*/ 0 h 6877457"/>
              <a:gd name="connsiteX1" fmla="*/ 8468658 w 8468658"/>
              <a:gd name="connsiteY1" fmla="*/ 12341 h 6877457"/>
              <a:gd name="connsiteX2" fmla="*/ 8464509 w 8468658"/>
              <a:gd name="connsiteY2" fmla="*/ 6877457 h 6877457"/>
              <a:gd name="connsiteX3" fmla="*/ 0 w 8468658"/>
              <a:gd name="connsiteY3" fmla="*/ 6877457 h 6877457"/>
              <a:gd name="connsiteX4" fmla="*/ 4040810 w 8468658"/>
              <a:gd name="connsiteY4" fmla="*/ 0 h 687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8658" h="6877457">
                <a:moveTo>
                  <a:pt x="4040810" y="0"/>
                </a:moveTo>
                <a:lnTo>
                  <a:pt x="8468658" y="12341"/>
                </a:lnTo>
                <a:lnTo>
                  <a:pt x="8464509" y="6877457"/>
                </a:lnTo>
                <a:lnTo>
                  <a:pt x="0" y="6877457"/>
                </a:lnTo>
                <a:lnTo>
                  <a:pt x="4040810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4" name="Треугольник 13">
            <a:extLst>
              <a:ext uri="{FF2B5EF4-FFF2-40B4-BE49-F238E27FC236}">
                <a16:creationId xmlns:a16="http://schemas.microsoft.com/office/drawing/2014/main" id="{6A021AF7-4044-A644-8DB8-495F263390D0}"/>
              </a:ext>
            </a:extLst>
          </p:cNvPr>
          <p:cNvSpPr/>
          <p:nvPr userDrawn="1"/>
        </p:nvSpPr>
        <p:spPr>
          <a:xfrm rot="10800000">
            <a:off x="4933721" y="267867"/>
            <a:ext cx="3031755" cy="3031755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5" name="Треугольник 14">
            <a:extLst>
              <a:ext uri="{FF2B5EF4-FFF2-40B4-BE49-F238E27FC236}">
                <a16:creationId xmlns:a16="http://schemas.microsoft.com/office/drawing/2014/main" id="{D2DFDB14-A8D5-F944-A91C-960A5C2F22AF}"/>
              </a:ext>
            </a:extLst>
          </p:cNvPr>
          <p:cNvSpPr/>
          <p:nvPr userDrawn="1"/>
        </p:nvSpPr>
        <p:spPr>
          <a:xfrm>
            <a:off x="-22175" y="5596959"/>
            <a:ext cx="1261040" cy="1261040"/>
          </a:xfrm>
          <a:prstGeom prst="triangle">
            <a:avLst/>
          </a:prstGeom>
          <a:pattFill prst="lgGrid">
            <a:fgClr>
              <a:schemeClr val="accent1"/>
            </a:fgClr>
            <a:bgClr>
              <a:schemeClr val="tx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Треугольник 15">
            <a:extLst>
              <a:ext uri="{FF2B5EF4-FFF2-40B4-BE49-F238E27FC236}">
                <a16:creationId xmlns:a16="http://schemas.microsoft.com/office/drawing/2014/main" id="{B7735FBC-8FBF-9947-B380-14D44D2206B1}"/>
              </a:ext>
            </a:extLst>
          </p:cNvPr>
          <p:cNvSpPr/>
          <p:nvPr userDrawn="1"/>
        </p:nvSpPr>
        <p:spPr>
          <a:xfrm rot="10800000">
            <a:off x="184302" y="236698"/>
            <a:ext cx="519337" cy="519337"/>
          </a:xfrm>
          <a:prstGeom prst="triangle">
            <a:avLst/>
          </a:prstGeom>
          <a:pattFill prst="dkVert">
            <a:fgClr>
              <a:schemeClr val="accent1"/>
            </a:fgClr>
            <a:bgClr>
              <a:schemeClr val="tx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7" name="Треугольник 16">
            <a:extLst>
              <a:ext uri="{FF2B5EF4-FFF2-40B4-BE49-F238E27FC236}">
                <a16:creationId xmlns:a16="http://schemas.microsoft.com/office/drawing/2014/main" id="{17B7C303-8734-B141-AF0D-2945DA349FBD}"/>
              </a:ext>
            </a:extLst>
          </p:cNvPr>
          <p:cNvSpPr/>
          <p:nvPr userDrawn="1"/>
        </p:nvSpPr>
        <p:spPr>
          <a:xfrm>
            <a:off x="4414384" y="5795386"/>
            <a:ext cx="519337" cy="519337"/>
          </a:xfrm>
          <a:prstGeom prst="triangle">
            <a:avLst/>
          </a:prstGeom>
          <a:pattFill prst="wdUpDiag">
            <a:fgClr>
              <a:schemeClr val="accent1"/>
            </a:fgClr>
            <a:bgClr>
              <a:schemeClr val="tx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8" name="Треугольник 17">
            <a:extLst>
              <a:ext uri="{FF2B5EF4-FFF2-40B4-BE49-F238E27FC236}">
                <a16:creationId xmlns:a16="http://schemas.microsoft.com/office/drawing/2014/main" id="{67914AE0-93F2-8346-B885-5734D2B694B2}"/>
              </a:ext>
            </a:extLst>
          </p:cNvPr>
          <p:cNvSpPr/>
          <p:nvPr userDrawn="1"/>
        </p:nvSpPr>
        <p:spPr>
          <a:xfrm rot="5400000">
            <a:off x="-48606" y="3035784"/>
            <a:ext cx="648200" cy="527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01667729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объект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8DC6CEA-EEF7-4407-9C90-90AAEB9C4E02}" type="datetime1">
              <a:rPr lang="ru-RU" noProof="0" smtClean="0"/>
              <a:t>13.02.2022</a:t>
            </a:fld>
            <a:endParaRPr lang="ru-RU" noProof="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872A5F6-5449-2840-B48F-2AA85FE272A3}"/>
              </a:ext>
            </a:extLst>
          </p:cNvPr>
          <p:cNvSpPr/>
          <p:nvPr userDrawn="1"/>
        </p:nvSpPr>
        <p:spPr>
          <a:xfrm>
            <a:off x="0" y="0"/>
            <a:ext cx="350259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6" name="Треугольник 5">
            <a:extLst>
              <a:ext uri="{FF2B5EF4-FFF2-40B4-BE49-F238E27FC236}">
                <a16:creationId xmlns:a16="http://schemas.microsoft.com/office/drawing/2014/main" id="{2B3A8339-6DA4-E549-AEA2-9512C53F064F}"/>
              </a:ext>
            </a:extLst>
          </p:cNvPr>
          <p:cNvSpPr/>
          <p:nvPr userDrawn="1"/>
        </p:nvSpPr>
        <p:spPr>
          <a:xfrm>
            <a:off x="3591475" y="5273069"/>
            <a:ext cx="1486666" cy="1486666"/>
          </a:xfrm>
          <a:prstGeom prst="triangle">
            <a:avLst/>
          </a:prstGeom>
          <a:pattFill prst="lgGrid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7" name="Треугольник 6">
            <a:extLst>
              <a:ext uri="{FF2B5EF4-FFF2-40B4-BE49-F238E27FC236}">
                <a16:creationId xmlns:a16="http://schemas.microsoft.com/office/drawing/2014/main" id="{752EA775-82B0-BA48-8CA2-7A09D72EC958}"/>
              </a:ext>
            </a:extLst>
          </p:cNvPr>
          <p:cNvSpPr/>
          <p:nvPr userDrawn="1"/>
        </p:nvSpPr>
        <p:spPr>
          <a:xfrm>
            <a:off x="76559" y="597553"/>
            <a:ext cx="562863" cy="562863"/>
          </a:xfrm>
          <a:prstGeom prst="triangle">
            <a:avLst/>
          </a:prstGeom>
          <a:pattFill prst="ltVert">
            <a:fgClr>
              <a:schemeClr val="accent1"/>
            </a:fgClr>
            <a:bgClr>
              <a:schemeClr val="tx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8" name="Треугольник 7">
            <a:extLst>
              <a:ext uri="{FF2B5EF4-FFF2-40B4-BE49-F238E27FC236}">
                <a16:creationId xmlns:a16="http://schemas.microsoft.com/office/drawing/2014/main" id="{2C6B50B5-10C1-4A40-9531-4F8DC16892F8}"/>
              </a:ext>
            </a:extLst>
          </p:cNvPr>
          <p:cNvSpPr/>
          <p:nvPr userDrawn="1"/>
        </p:nvSpPr>
        <p:spPr>
          <a:xfrm>
            <a:off x="357990" y="3814571"/>
            <a:ext cx="2960808" cy="2960808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6" name="Рисунок 25">
            <a:extLst>
              <a:ext uri="{FF2B5EF4-FFF2-40B4-BE49-F238E27FC236}">
                <a16:creationId xmlns:a16="http://schemas.microsoft.com/office/drawing/2014/main" id="{CAF18EC0-3F9F-6449-A2B2-A792B70BEA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flipH="1">
            <a:off x="444819" y="597553"/>
            <a:ext cx="6063915" cy="6063915"/>
          </a:xfrm>
          <a:custGeom>
            <a:avLst/>
            <a:gdLst>
              <a:gd name="connsiteX0" fmla="*/ 0 w 6063915"/>
              <a:gd name="connsiteY0" fmla="*/ 0 h 6063915"/>
              <a:gd name="connsiteX1" fmla="*/ 6063915 w 6063915"/>
              <a:gd name="connsiteY1" fmla="*/ 0 h 6063915"/>
              <a:gd name="connsiteX2" fmla="*/ 3031957 w 6063915"/>
              <a:gd name="connsiteY2" fmla="*/ 6063915 h 60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3915" h="6063915">
                <a:moveTo>
                  <a:pt x="0" y="0"/>
                </a:moveTo>
                <a:lnTo>
                  <a:pt x="6063915" y="0"/>
                </a:lnTo>
                <a:lnTo>
                  <a:pt x="3031957" y="606391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68357860-E91C-1745-A5D1-921689BF47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76994" y="1535397"/>
            <a:ext cx="4845068" cy="1858617"/>
          </a:xfrm>
        </p:spPr>
        <p:txBody>
          <a:bodyPr rtlCol="0" anchor="b">
            <a:normAutofit/>
          </a:bodyPr>
          <a:lstStyle>
            <a:lvl1pPr algn="l">
              <a:defRPr sz="4800" i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rtl="0"/>
            <a:r>
              <a:rPr lang="ru-RU" noProof="0" dirty="0"/>
              <a:t>Место для заголовка</a:t>
            </a:r>
          </a:p>
        </p:txBody>
      </p:sp>
      <p:sp>
        <p:nvSpPr>
          <p:cNvPr id="29" name="Объект 2">
            <a:extLst>
              <a:ext uri="{FF2B5EF4-FFF2-40B4-BE49-F238E27FC236}">
                <a16:creationId xmlns:a16="http://schemas.microsoft.com/office/drawing/2014/main" id="{094A3FA1-7F3F-2D41-ABE1-512FA9FC4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6996" y="3401899"/>
            <a:ext cx="4845066" cy="2107095"/>
          </a:xfrm>
        </p:spPr>
        <p:txBody>
          <a:bodyPr rtlCol="0"/>
          <a:lstStyle>
            <a:lvl1pPr marL="182880" indent="-182880" algn="l">
              <a:buClr>
                <a:srgbClr val="C5AE76"/>
              </a:buClr>
              <a:buFont typeface="Arial" panose="020B0604020202020204" pitchFamily="34" charset="0"/>
              <a:buChar char="•"/>
              <a:defRPr>
                <a:latin typeface="+mj-lt"/>
              </a:defRPr>
            </a:lvl1pPr>
            <a:lvl2pPr marL="384048" indent="-182880" algn="l">
              <a:buClr>
                <a:srgbClr val="C5AE76"/>
              </a:buClr>
              <a:buFont typeface="Arial" panose="020B0604020202020204" pitchFamily="34" charset="0"/>
              <a:buChar char="•"/>
              <a:defRPr>
                <a:latin typeface="+mj-lt"/>
              </a:defRPr>
            </a:lvl2pPr>
            <a:lvl3pPr marL="566928" indent="-182880" algn="l">
              <a:buClr>
                <a:srgbClr val="C5AE76"/>
              </a:buClr>
              <a:buFont typeface="Arial" panose="020B0604020202020204" pitchFamily="34" charset="0"/>
              <a:buChar char="•"/>
              <a:defRPr>
                <a:latin typeface="+mj-lt"/>
              </a:defRPr>
            </a:lvl3pPr>
            <a:lvl4pPr marL="749808" indent="-182880" algn="l">
              <a:buClr>
                <a:srgbClr val="C5AE76"/>
              </a:buClr>
              <a:buFont typeface="Arial" panose="020B0604020202020204" pitchFamily="34" charset="0"/>
              <a:buChar char="•"/>
              <a:defRPr>
                <a:latin typeface="+mj-lt"/>
              </a:defRPr>
            </a:lvl4pPr>
            <a:lvl5pPr marL="932688" indent="-182880" algn="l">
              <a:buClr>
                <a:srgbClr val="C5AE76"/>
              </a:buClr>
              <a:buFont typeface="Arial" panose="020B0604020202020204" pitchFamily="34" charset="0"/>
              <a:buChar char="•"/>
              <a:defRPr>
                <a:latin typeface="+mj-lt"/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97985788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Узкий заголовок и объект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D0E494-57DE-49FD-BE65-9F6028F201AC}" type="datetime1">
              <a:rPr lang="ru-RU" noProof="0" smtClean="0"/>
              <a:t>13.02.2022</a:t>
            </a:fld>
            <a:endParaRPr lang="ru-RU" noProof="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5" name="Прямоугольник 3">
            <a:extLst>
              <a:ext uri="{FF2B5EF4-FFF2-40B4-BE49-F238E27FC236}">
                <a16:creationId xmlns:a16="http://schemas.microsoft.com/office/drawing/2014/main" id="{B4D4881A-F72E-2D4F-BC41-5D2839D87000}"/>
              </a:ext>
            </a:extLst>
          </p:cNvPr>
          <p:cNvSpPr/>
          <p:nvPr userDrawn="1"/>
        </p:nvSpPr>
        <p:spPr>
          <a:xfrm>
            <a:off x="4997302" y="0"/>
            <a:ext cx="7194698" cy="6879265"/>
          </a:xfrm>
          <a:custGeom>
            <a:avLst/>
            <a:gdLst>
              <a:gd name="connsiteX0" fmla="*/ 0 w 5004391"/>
              <a:gd name="connsiteY0" fmla="*/ 0 h 6858000"/>
              <a:gd name="connsiteX1" fmla="*/ 5004391 w 5004391"/>
              <a:gd name="connsiteY1" fmla="*/ 0 h 6858000"/>
              <a:gd name="connsiteX2" fmla="*/ 5004391 w 5004391"/>
              <a:gd name="connsiteY2" fmla="*/ 6858000 h 6858000"/>
              <a:gd name="connsiteX3" fmla="*/ 0 w 5004391"/>
              <a:gd name="connsiteY3" fmla="*/ 6858000 h 6858000"/>
              <a:gd name="connsiteX4" fmla="*/ 0 w 5004391"/>
              <a:gd name="connsiteY4" fmla="*/ 0 h 6858000"/>
              <a:gd name="connsiteX0" fmla="*/ 1424763 w 5004391"/>
              <a:gd name="connsiteY0" fmla="*/ 0 h 6858000"/>
              <a:gd name="connsiteX1" fmla="*/ 5004391 w 5004391"/>
              <a:gd name="connsiteY1" fmla="*/ 0 h 6858000"/>
              <a:gd name="connsiteX2" fmla="*/ 5004391 w 5004391"/>
              <a:gd name="connsiteY2" fmla="*/ 6858000 h 6858000"/>
              <a:gd name="connsiteX3" fmla="*/ 0 w 5004391"/>
              <a:gd name="connsiteY3" fmla="*/ 6858000 h 6858000"/>
              <a:gd name="connsiteX4" fmla="*/ 1424763 w 5004391"/>
              <a:gd name="connsiteY4" fmla="*/ 0 h 6858000"/>
              <a:gd name="connsiteX0" fmla="*/ 1275907 w 5004391"/>
              <a:gd name="connsiteY0" fmla="*/ 21265 h 6858000"/>
              <a:gd name="connsiteX1" fmla="*/ 5004391 w 5004391"/>
              <a:gd name="connsiteY1" fmla="*/ 0 h 6858000"/>
              <a:gd name="connsiteX2" fmla="*/ 5004391 w 5004391"/>
              <a:gd name="connsiteY2" fmla="*/ 6858000 h 6858000"/>
              <a:gd name="connsiteX3" fmla="*/ 0 w 5004391"/>
              <a:gd name="connsiteY3" fmla="*/ 6858000 h 6858000"/>
              <a:gd name="connsiteX4" fmla="*/ 1275907 w 5004391"/>
              <a:gd name="connsiteY4" fmla="*/ 21265 h 6858000"/>
              <a:gd name="connsiteX0" fmla="*/ 3466214 w 7194698"/>
              <a:gd name="connsiteY0" fmla="*/ 21265 h 6879265"/>
              <a:gd name="connsiteX1" fmla="*/ 7194698 w 7194698"/>
              <a:gd name="connsiteY1" fmla="*/ 0 h 6879265"/>
              <a:gd name="connsiteX2" fmla="*/ 7194698 w 7194698"/>
              <a:gd name="connsiteY2" fmla="*/ 6858000 h 6879265"/>
              <a:gd name="connsiteX3" fmla="*/ 0 w 7194698"/>
              <a:gd name="connsiteY3" fmla="*/ 6879265 h 6879265"/>
              <a:gd name="connsiteX4" fmla="*/ 3466214 w 7194698"/>
              <a:gd name="connsiteY4" fmla="*/ 21265 h 687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4698" h="6879265">
                <a:moveTo>
                  <a:pt x="3466214" y="21265"/>
                </a:moveTo>
                <a:lnTo>
                  <a:pt x="7194698" y="0"/>
                </a:lnTo>
                <a:lnTo>
                  <a:pt x="7194698" y="6858000"/>
                </a:lnTo>
                <a:lnTo>
                  <a:pt x="0" y="6879265"/>
                </a:lnTo>
                <a:lnTo>
                  <a:pt x="3466214" y="212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6" name="Треугольник 5">
            <a:extLst>
              <a:ext uri="{FF2B5EF4-FFF2-40B4-BE49-F238E27FC236}">
                <a16:creationId xmlns:a16="http://schemas.microsoft.com/office/drawing/2014/main" id="{214CA4B6-21BC-234A-9FAD-E362D7F194C4}"/>
              </a:ext>
            </a:extLst>
          </p:cNvPr>
          <p:cNvSpPr/>
          <p:nvPr userDrawn="1"/>
        </p:nvSpPr>
        <p:spPr>
          <a:xfrm>
            <a:off x="2571311" y="3814571"/>
            <a:ext cx="2960808" cy="2960808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7" name="Треугольник 6">
            <a:extLst>
              <a:ext uri="{FF2B5EF4-FFF2-40B4-BE49-F238E27FC236}">
                <a16:creationId xmlns:a16="http://schemas.microsoft.com/office/drawing/2014/main" id="{815F04B4-E3C0-0845-8DEC-98C63E21B466}"/>
              </a:ext>
            </a:extLst>
          </p:cNvPr>
          <p:cNvSpPr/>
          <p:nvPr userDrawn="1"/>
        </p:nvSpPr>
        <p:spPr>
          <a:xfrm rot="10800000">
            <a:off x="2277396" y="3814571"/>
            <a:ext cx="1360968" cy="1360968"/>
          </a:xfrm>
          <a:prstGeom prst="triangle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6850A90A-EBB3-314C-9D98-A4220E2739E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flipH="1">
            <a:off x="2569281" y="330912"/>
            <a:ext cx="6217440" cy="6217440"/>
          </a:xfrm>
          <a:custGeom>
            <a:avLst/>
            <a:gdLst>
              <a:gd name="connsiteX0" fmla="*/ 0 w 6063915"/>
              <a:gd name="connsiteY0" fmla="*/ 0 h 6063915"/>
              <a:gd name="connsiteX1" fmla="*/ 6063915 w 6063915"/>
              <a:gd name="connsiteY1" fmla="*/ 0 h 6063915"/>
              <a:gd name="connsiteX2" fmla="*/ 3031957 w 6063915"/>
              <a:gd name="connsiteY2" fmla="*/ 6063915 h 60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3915" h="6063915">
                <a:moveTo>
                  <a:pt x="0" y="0"/>
                </a:moveTo>
                <a:lnTo>
                  <a:pt x="6063915" y="0"/>
                </a:lnTo>
                <a:lnTo>
                  <a:pt x="3031957" y="606391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3001923-8460-C64B-A54B-3221B8A6B8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58108" y="1957888"/>
            <a:ext cx="3815484" cy="1858617"/>
          </a:xfrm>
        </p:spPr>
        <p:txBody>
          <a:bodyPr rtlCol="0" anchor="b">
            <a:normAutofit/>
          </a:bodyPr>
          <a:lstStyle>
            <a:lvl1pPr algn="ctr">
              <a:defRPr sz="4800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 noProof="0" dirty="0"/>
              <a:t>Место для заголовка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9E64A275-2629-244A-A66F-FC140850C6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8110" y="3824390"/>
            <a:ext cx="3815482" cy="2107095"/>
          </a:xfrm>
        </p:spPr>
        <p:txBody>
          <a:bodyPr rtlCol="0"/>
          <a:lstStyle>
            <a:lvl1pPr marL="182880" indent="-182880" algn="ctr">
              <a:buClr>
                <a:srgbClr val="C5AE76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+mj-lt"/>
              </a:defRPr>
            </a:lvl1pPr>
            <a:lvl2pPr marL="384048" indent="-182880" algn="ctr">
              <a:buClr>
                <a:srgbClr val="C5AE76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+mj-lt"/>
              </a:defRPr>
            </a:lvl2pPr>
            <a:lvl3pPr marL="566928" indent="-182880" algn="ctr">
              <a:buClr>
                <a:srgbClr val="C5AE76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+mj-lt"/>
              </a:defRPr>
            </a:lvl3pPr>
            <a:lvl4pPr marL="749808" indent="-182880" algn="ctr">
              <a:buClr>
                <a:srgbClr val="C5AE76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+mj-lt"/>
              </a:defRPr>
            </a:lvl4pPr>
            <a:lvl5pPr marL="932688" indent="-182880" algn="ctr">
              <a:buClr>
                <a:srgbClr val="C5AE76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2" name="Треугольник 11">
            <a:extLst>
              <a:ext uri="{FF2B5EF4-FFF2-40B4-BE49-F238E27FC236}">
                <a16:creationId xmlns:a16="http://schemas.microsoft.com/office/drawing/2014/main" id="{520102B5-5695-C743-B30E-C92897B48D89}"/>
              </a:ext>
            </a:extLst>
          </p:cNvPr>
          <p:cNvSpPr/>
          <p:nvPr userDrawn="1"/>
        </p:nvSpPr>
        <p:spPr>
          <a:xfrm rot="16200000">
            <a:off x="11604063" y="3162897"/>
            <a:ext cx="648200" cy="527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64220144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с узким объектом и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E04249B-30E1-43D5-AB2D-F9BAE7E5D767}" type="datetime1">
              <a:rPr lang="ru-RU" noProof="0" smtClean="0"/>
              <a:t>13.02.2022</a:t>
            </a:fld>
            <a:endParaRPr lang="ru-RU" noProof="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B0D84E6-6DEA-1D4E-92C3-A360785A027B}"/>
              </a:ext>
            </a:extLst>
          </p:cNvPr>
          <p:cNvSpPr/>
          <p:nvPr userDrawn="1"/>
        </p:nvSpPr>
        <p:spPr>
          <a:xfrm>
            <a:off x="0" y="1730829"/>
            <a:ext cx="8229600" cy="34779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6" name="Треугольник 5">
            <a:extLst>
              <a:ext uri="{FF2B5EF4-FFF2-40B4-BE49-F238E27FC236}">
                <a16:creationId xmlns:a16="http://schemas.microsoft.com/office/drawing/2014/main" id="{C28500E9-800B-C94A-B6F9-F73D37B2D301}"/>
              </a:ext>
            </a:extLst>
          </p:cNvPr>
          <p:cNvSpPr/>
          <p:nvPr userDrawn="1"/>
        </p:nvSpPr>
        <p:spPr>
          <a:xfrm rot="10800000">
            <a:off x="8749091" y="0"/>
            <a:ext cx="3442907" cy="3112470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7" name="Треугольник 6">
            <a:extLst>
              <a:ext uri="{FF2B5EF4-FFF2-40B4-BE49-F238E27FC236}">
                <a16:creationId xmlns:a16="http://schemas.microsoft.com/office/drawing/2014/main" id="{1EAD70A4-7AF0-7E4D-ABBC-34DD61D7B01E}"/>
              </a:ext>
            </a:extLst>
          </p:cNvPr>
          <p:cNvSpPr/>
          <p:nvPr userDrawn="1"/>
        </p:nvSpPr>
        <p:spPr>
          <a:xfrm rot="10800000">
            <a:off x="3727215" y="5551712"/>
            <a:ext cx="1424687" cy="1306288"/>
          </a:xfrm>
          <a:prstGeom prst="triangle">
            <a:avLst/>
          </a:prstGeom>
          <a:pattFill prst="lgGrid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8" name="Заголовок 9">
            <a:extLst>
              <a:ext uri="{FF2B5EF4-FFF2-40B4-BE49-F238E27FC236}">
                <a16:creationId xmlns:a16="http://schemas.microsoft.com/office/drawing/2014/main" id="{14C43A8B-650C-3B4B-9F8C-592CE9F26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25" y="2464270"/>
            <a:ext cx="5227376" cy="727700"/>
          </a:xfrm>
        </p:spPr>
        <p:txBody>
          <a:bodyPr rtlCol="0"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0345C704-9538-984E-8D14-D6AEC9A4C42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68623" y="3265903"/>
            <a:ext cx="5227377" cy="1642386"/>
          </a:xfrm>
        </p:spPr>
        <p:txBody>
          <a:bodyPr lIns="91440" rIns="91440" rtlCol="0" anchor="t">
            <a:normAutofit/>
          </a:bodyPr>
          <a:lstStyle>
            <a:lvl1pPr marL="0" indent="0">
              <a:buNone/>
              <a:defRPr sz="2000" b="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sp>
        <p:nvSpPr>
          <p:cNvPr id="13" name="Рисунок 11">
            <a:extLst>
              <a:ext uri="{FF2B5EF4-FFF2-40B4-BE49-F238E27FC236}">
                <a16:creationId xmlns:a16="http://schemas.microsoft.com/office/drawing/2014/main" id="{647B5AD0-4AD4-9843-9C08-DEF894490A9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flipH="1">
            <a:off x="4593262" y="0"/>
            <a:ext cx="7598736" cy="6858000"/>
          </a:xfrm>
          <a:prstGeom prst="triangle">
            <a:avLst/>
          </a:prstGeom>
          <a:solidFill>
            <a:schemeClr val="accent1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4" name="Треугольник 13">
            <a:extLst>
              <a:ext uri="{FF2B5EF4-FFF2-40B4-BE49-F238E27FC236}">
                <a16:creationId xmlns:a16="http://schemas.microsoft.com/office/drawing/2014/main" id="{8795BE2D-99B1-FE49-84B1-C41E44A8AC0B}"/>
              </a:ext>
            </a:extLst>
          </p:cNvPr>
          <p:cNvSpPr/>
          <p:nvPr userDrawn="1"/>
        </p:nvSpPr>
        <p:spPr>
          <a:xfrm rot="5400000">
            <a:off x="-48606" y="2524533"/>
            <a:ext cx="648200" cy="527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03155781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итата с изображением и именем авто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id="{34F14FD9-9995-BE48-8C0E-B1454B9F231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76012" y="0"/>
            <a:ext cx="7598735" cy="6858000"/>
          </a:xfrm>
          <a:custGeom>
            <a:avLst/>
            <a:gdLst>
              <a:gd name="connsiteX0" fmla="*/ 0 w 7598735"/>
              <a:gd name="connsiteY0" fmla="*/ 0 h 6858000"/>
              <a:gd name="connsiteX1" fmla="*/ 7598735 w 7598735"/>
              <a:gd name="connsiteY1" fmla="*/ 0 h 6858000"/>
              <a:gd name="connsiteX2" fmla="*/ 7598735 w 7598735"/>
              <a:gd name="connsiteY2" fmla="*/ 6858000 h 6858000"/>
              <a:gd name="connsiteX3" fmla="*/ 0 w 7598735"/>
              <a:gd name="connsiteY3" fmla="*/ 6858000 h 6858000"/>
              <a:gd name="connsiteX4" fmla="*/ 0 w 7598735"/>
              <a:gd name="connsiteY4" fmla="*/ 6378840 h 6858000"/>
              <a:gd name="connsiteX5" fmla="*/ 140333 w 7598735"/>
              <a:gd name="connsiteY5" fmla="*/ 6379536 h 6858000"/>
              <a:gd name="connsiteX6" fmla="*/ 3074919 w 7598735"/>
              <a:gd name="connsiteY6" fmla="*/ 489098 h 6858000"/>
              <a:gd name="connsiteX7" fmla="*/ 0 w 7598735"/>
              <a:gd name="connsiteY7" fmla="*/ 48004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98735" h="6858000">
                <a:moveTo>
                  <a:pt x="0" y="0"/>
                </a:moveTo>
                <a:lnTo>
                  <a:pt x="7598735" y="0"/>
                </a:lnTo>
                <a:lnTo>
                  <a:pt x="7598735" y="6858000"/>
                </a:lnTo>
                <a:lnTo>
                  <a:pt x="0" y="6858000"/>
                </a:lnTo>
                <a:lnTo>
                  <a:pt x="0" y="6378840"/>
                </a:lnTo>
                <a:lnTo>
                  <a:pt x="140333" y="6379536"/>
                </a:lnTo>
                <a:lnTo>
                  <a:pt x="3074919" y="489098"/>
                </a:lnTo>
                <a:lnTo>
                  <a:pt x="0" y="480044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BFAE6FFB-F37C-7040-87B6-654B2F44CE7A}"/>
              </a:ext>
            </a:extLst>
          </p:cNvPr>
          <p:cNvSpPr/>
          <p:nvPr userDrawn="1"/>
        </p:nvSpPr>
        <p:spPr>
          <a:xfrm>
            <a:off x="413825" y="463261"/>
            <a:ext cx="7347125" cy="5911703"/>
          </a:xfrm>
          <a:custGeom>
            <a:avLst/>
            <a:gdLst>
              <a:gd name="connsiteX0" fmla="*/ 125507 w 7347125"/>
              <a:gd name="connsiteY0" fmla="*/ 0 h 5911703"/>
              <a:gd name="connsiteX1" fmla="*/ 7347125 w 7347125"/>
              <a:gd name="connsiteY1" fmla="*/ 21265 h 5911703"/>
              <a:gd name="connsiteX2" fmla="*/ 4412539 w 7347125"/>
              <a:gd name="connsiteY2" fmla="*/ 5911703 h 5911703"/>
              <a:gd name="connsiteX3" fmla="*/ 1007798 w 7347125"/>
              <a:gd name="connsiteY3" fmla="*/ 5894815 h 5911703"/>
              <a:gd name="connsiteX4" fmla="*/ 1007798 w 7347125"/>
              <a:gd name="connsiteY4" fmla="*/ 5901070 h 5911703"/>
              <a:gd name="connsiteX5" fmla="*/ 0 w 7347125"/>
              <a:gd name="connsiteY5" fmla="*/ 5901070 h 5911703"/>
              <a:gd name="connsiteX6" fmla="*/ 0 w 7347125"/>
              <a:gd name="connsiteY6" fmla="*/ 10632 h 5911703"/>
              <a:gd name="connsiteX7" fmla="*/ 125507 w 7347125"/>
              <a:gd name="connsiteY7" fmla="*/ 10632 h 5911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47125" h="5911703">
                <a:moveTo>
                  <a:pt x="125507" y="0"/>
                </a:moveTo>
                <a:lnTo>
                  <a:pt x="7347125" y="21265"/>
                </a:lnTo>
                <a:lnTo>
                  <a:pt x="4412539" y="5911703"/>
                </a:lnTo>
                <a:lnTo>
                  <a:pt x="1007798" y="5894815"/>
                </a:lnTo>
                <a:lnTo>
                  <a:pt x="1007798" y="5901070"/>
                </a:lnTo>
                <a:lnTo>
                  <a:pt x="0" y="5901070"/>
                </a:lnTo>
                <a:lnTo>
                  <a:pt x="0" y="10632"/>
                </a:lnTo>
                <a:lnTo>
                  <a:pt x="125507" y="106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6F29BCF-31CA-45E6-96CC-BA129A116466}" type="datetime1">
              <a:rPr lang="ru-RU" noProof="0" smtClean="0"/>
              <a:t>13.02.2022</a:t>
            </a:fld>
            <a:endParaRPr lang="ru-RU" noProof="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48AB73D1-1AA1-4E44-A7DA-8C00D8E10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1501" y="1609159"/>
            <a:ext cx="4253334" cy="3639682"/>
          </a:xfrm>
        </p:spPr>
        <p:txBody>
          <a:bodyPr rtlCol="0" anchor="t">
            <a:norm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Разместите здесь цитату</a:t>
            </a:r>
          </a:p>
        </p:txBody>
      </p:sp>
      <p:sp>
        <p:nvSpPr>
          <p:cNvPr id="13" name="Треугольник 12">
            <a:extLst>
              <a:ext uri="{FF2B5EF4-FFF2-40B4-BE49-F238E27FC236}">
                <a16:creationId xmlns:a16="http://schemas.microsoft.com/office/drawing/2014/main" id="{611FC0D0-E6E4-7645-B0C7-97FB2012039D}"/>
              </a:ext>
            </a:extLst>
          </p:cNvPr>
          <p:cNvSpPr/>
          <p:nvPr userDrawn="1"/>
        </p:nvSpPr>
        <p:spPr>
          <a:xfrm rot="5400000">
            <a:off x="-48606" y="1669422"/>
            <a:ext cx="648200" cy="527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11924955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заголовок (слев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C3F11B56-403C-AA43-BA54-5CD9A60BDDC5}"/>
              </a:ext>
            </a:extLst>
          </p:cNvPr>
          <p:cNvGrpSpPr/>
          <p:nvPr userDrawn="1"/>
        </p:nvGrpSpPr>
        <p:grpSpPr>
          <a:xfrm>
            <a:off x="0" y="-4353"/>
            <a:ext cx="6884691" cy="6862353"/>
            <a:chOff x="0" y="-4353"/>
            <a:chExt cx="6884691" cy="6862353"/>
          </a:xfrm>
        </p:grpSpPr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D8BAD61D-F455-9240-A0C6-DE4F40E47C29}"/>
                </a:ext>
              </a:extLst>
            </p:cNvPr>
            <p:cNvSpPr/>
            <p:nvPr userDrawn="1"/>
          </p:nvSpPr>
          <p:spPr>
            <a:xfrm>
              <a:off x="0" y="-4353"/>
              <a:ext cx="6884691" cy="6862353"/>
            </a:xfrm>
            <a:custGeom>
              <a:avLst/>
              <a:gdLst>
                <a:gd name="connsiteX0" fmla="*/ 0 w 6838726"/>
                <a:gd name="connsiteY0" fmla="*/ 0 h 6853468"/>
                <a:gd name="connsiteX1" fmla="*/ 6838726 w 6838726"/>
                <a:gd name="connsiteY1" fmla="*/ 20138 h 6853468"/>
                <a:gd name="connsiteX2" fmla="*/ 3434396 w 6838726"/>
                <a:gd name="connsiteY2" fmla="*/ 6853468 h 6853468"/>
                <a:gd name="connsiteX3" fmla="*/ 0 w 6838726"/>
                <a:gd name="connsiteY3" fmla="*/ 6836433 h 6853468"/>
                <a:gd name="connsiteX4" fmla="*/ 0 w 6838726"/>
                <a:gd name="connsiteY4" fmla="*/ 0 h 6853468"/>
                <a:gd name="connsiteX0" fmla="*/ 15156 w 6853882"/>
                <a:gd name="connsiteY0" fmla="*/ 0 h 6861693"/>
                <a:gd name="connsiteX1" fmla="*/ 6853882 w 6853882"/>
                <a:gd name="connsiteY1" fmla="*/ 20138 h 6861693"/>
                <a:gd name="connsiteX2" fmla="*/ 3449552 w 6853882"/>
                <a:gd name="connsiteY2" fmla="*/ 6853468 h 6861693"/>
                <a:gd name="connsiteX3" fmla="*/ 0 w 6853882"/>
                <a:gd name="connsiteY3" fmla="*/ 6861693 h 6861693"/>
                <a:gd name="connsiteX4" fmla="*/ 15156 w 6853882"/>
                <a:gd name="connsiteY4" fmla="*/ 0 h 6861693"/>
                <a:gd name="connsiteX0" fmla="*/ 15156 w 6853882"/>
                <a:gd name="connsiteY0" fmla="*/ 0 h 6863572"/>
                <a:gd name="connsiteX1" fmla="*/ 6853882 w 6853882"/>
                <a:gd name="connsiteY1" fmla="*/ 20138 h 6863572"/>
                <a:gd name="connsiteX2" fmla="*/ 3444500 w 6853882"/>
                <a:gd name="connsiteY2" fmla="*/ 6863572 h 6863572"/>
                <a:gd name="connsiteX3" fmla="*/ 0 w 6853882"/>
                <a:gd name="connsiteY3" fmla="*/ 6861693 h 6863572"/>
                <a:gd name="connsiteX4" fmla="*/ 15156 w 6853882"/>
                <a:gd name="connsiteY4" fmla="*/ 0 h 6863572"/>
                <a:gd name="connsiteX0" fmla="*/ 0 w 6866861"/>
                <a:gd name="connsiteY0" fmla="*/ 0 h 6856528"/>
                <a:gd name="connsiteX1" fmla="*/ 6866861 w 6866861"/>
                <a:gd name="connsiteY1" fmla="*/ 13094 h 6856528"/>
                <a:gd name="connsiteX2" fmla="*/ 3457479 w 6866861"/>
                <a:gd name="connsiteY2" fmla="*/ 6856528 h 6856528"/>
                <a:gd name="connsiteX3" fmla="*/ 12979 w 6866861"/>
                <a:gd name="connsiteY3" fmla="*/ 6854649 h 6856528"/>
                <a:gd name="connsiteX4" fmla="*/ 0 w 6866861"/>
                <a:gd name="connsiteY4" fmla="*/ 0 h 6856528"/>
                <a:gd name="connsiteX0" fmla="*/ 0 w 6893137"/>
                <a:gd name="connsiteY0" fmla="*/ 7922 h 6864450"/>
                <a:gd name="connsiteX1" fmla="*/ 6893137 w 6893137"/>
                <a:gd name="connsiteY1" fmla="*/ 0 h 6864450"/>
                <a:gd name="connsiteX2" fmla="*/ 3457479 w 6893137"/>
                <a:gd name="connsiteY2" fmla="*/ 6864450 h 6864450"/>
                <a:gd name="connsiteX3" fmla="*/ 12979 w 6893137"/>
                <a:gd name="connsiteY3" fmla="*/ 6862571 h 6864450"/>
                <a:gd name="connsiteX4" fmla="*/ 0 w 6893137"/>
                <a:gd name="connsiteY4" fmla="*/ 7922 h 6864450"/>
                <a:gd name="connsiteX0" fmla="*/ 0 w 6897755"/>
                <a:gd name="connsiteY0" fmla="*/ 0 h 6870380"/>
                <a:gd name="connsiteX1" fmla="*/ 6897755 w 6897755"/>
                <a:gd name="connsiteY1" fmla="*/ 5930 h 6870380"/>
                <a:gd name="connsiteX2" fmla="*/ 3462097 w 6897755"/>
                <a:gd name="connsiteY2" fmla="*/ 6870380 h 6870380"/>
                <a:gd name="connsiteX3" fmla="*/ 17597 w 6897755"/>
                <a:gd name="connsiteY3" fmla="*/ 6868501 h 6870380"/>
                <a:gd name="connsiteX4" fmla="*/ 0 w 6897755"/>
                <a:gd name="connsiteY4" fmla="*/ 0 h 6870380"/>
                <a:gd name="connsiteX0" fmla="*/ 9234 w 6880863"/>
                <a:gd name="connsiteY0" fmla="*/ 0 h 6866017"/>
                <a:gd name="connsiteX1" fmla="*/ 6880863 w 6880863"/>
                <a:gd name="connsiteY1" fmla="*/ 1567 h 6866017"/>
                <a:gd name="connsiteX2" fmla="*/ 3445205 w 6880863"/>
                <a:gd name="connsiteY2" fmla="*/ 6866017 h 6866017"/>
                <a:gd name="connsiteX3" fmla="*/ 705 w 6880863"/>
                <a:gd name="connsiteY3" fmla="*/ 6864138 h 6866017"/>
                <a:gd name="connsiteX4" fmla="*/ 9234 w 6880863"/>
                <a:gd name="connsiteY4" fmla="*/ 0 h 6866017"/>
                <a:gd name="connsiteX0" fmla="*/ 0 w 6884692"/>
                <a:gd name="connsiteY0" fmla="*/ 0 h 6883465"/>
                <a:gd name="connsiteX1" fmla="*/ 6884692 w 6884692"/>
                <a:gd name="connsiteY1" fmla="*/ 19015 h 6883465"/>
                <a:gd name="connsiteX2" fmla="*/ 3449034 w 6884692"/>
                <a:gd name="connsiteY2" fmla="*/ 6883465 h 6883465"/>
                <a:gd name="connsiteX3" fmla="*/ 4534 w 6884692"/>
                <a:gd name="connsiteY3" fmla="*/ 6881586 h 6883465"/>
                <a:gd name="connsiteX4" fmla="*/ 0 w 6884692"/>
                <a:gd name="connsiteY4" fmla="*/ 0 h 6883465"/>
                <a:gd name="connsiteX0" fmla="*/ 9234 w 6880863"/>
                <a:gd name="connsiteY0" fmla="*/ 0 h 6879102"/>
                <a:gd name="connsiteX1" fmla="*/ 6880863 w 6880863"/>
                <a:gd name="connsiteY1" fmla="*/ 14652 h 6879102"/>
                <a:gd name="connsiteX2" fmla="*/ 3445205 w 6880863"/>
                <a:gd name="connsiteY2" fmla="*/ 6879102 h 6879102"/>
                <a:gd name="connsiteX3" fmla="*/ 705 w 6880863"/>
                <a:gd name="connsiteY3" fmla="*/ 6877223 h 6879102"/>
                <a:gd name="connsiteX4" fmla="*/ 9234 w 6880863"/>
                <a:gd name="connsiteY4" fmla="*/ 0 h 6879102"/>
                <a:gd name="connsiteX0" fmla="*/ 0 w 6884691"/>
                <a:gd name="connsiteY0" fmla="*/ 0 h 6874740"/>
                <a:gd name="connsiteX1" fmla="*/ 6884691 w 6884691"/>
                <a:gd name="connsiteY1" fmla="*/ 10290 h 6874740"/>
                <a:gd name="connsiteX2" fmla="*/ 3449033 w 6884691"/>
                <a:gd name="connsiteY2" fmla="*/ 6874740 h 6874740"/>
                <a:gd name="connsiteX3" fmla="*/ 4533 w 6884691"/>
                <a:gd name="connsiteY3" fmla="*/ 6872861 h 6874740"/>
                <a:gd name="connsiteX4" fmla="*/ 0 w 6884691"/>
                <a:gd name="connsiteY4" fmla="*/ 0 h 6874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4691" h="6874740">
                  <a:moveTo>
                    <a:pt x="0" y="0"/>
                  </a:moveTo>
                  <a:lnTo>
                    <a:pt x="6884691" y="10290"/>
                  </a:lnTo>
                  <a:lnTo>
                    <a:pt x="3449033" y="6874740"/>
                  </a:lnTo>
                  <a:lnTo>
                    <a:pt x="4533" y="6872861"/>
                  </a:lnTo>
                  <a:cubicBezTo>
                    <a:pt x="207" y="4587978"/>
                    <a:pt x="4326" y="2284883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7" name="Треугольник 6">
              <a:extLst>
                <a:ext uri="{FF2B5EF4-FFF2-40B4-BE49-F238E27FC236}">
                  <a16:creationId xmlns:a16="http://schemas.microsoft.com/office/drawing/2014/main" id="{75004ACB-4E38-6449-B733-0C6A6BC40ADD}"/>
                </a:ext>
              </a:extLst>
            </p:cNvPr>
            <p:cNvSpPr/>
            <p:nvPr userDrawn="1"/>
          </p:nvSpPr>
          <p:spPr>
            <a:xfrm>
              <a:off x="3641197" y="5941716"/>
              <a:ext cx="911753" cy="911753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8" name="Треугольник 7">
              <a:extLst>
                <a:ext uri="{FF2B5EF4-FFF2-40B4-BE49-F238E27FC236}">
                  <a16:creationId xmlns:a16="http://schemas.microsoft.com/office/drawing/2014/main" id="{6A52034F-1EDC-3040-A1B3-B572FC286C20}"/>
                </a:ext>
              </a:extLst>
            </p:cNvPr>
            <p:cNvSpPr/>
            <p:nvPr userDrawn="1"/>
          </p:nvSpPr>
          <p:spPr>
            <a:xfrm rot="10800000">
              <a:off x="4944403" y="174432"/>
              <a:ext cx="1590022" cy="1590022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1877EC85-9CA1-EB4F-A9AC-2C02CB5208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988" y="1954400"/>
            <a:ext cx="4393415" cy="3002359"/>
          </a:xfrm>
        </p:spPr>
        <p:txBody>
          <a:bodyPr rtlCol="0"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Место для заголовка</a:t>
            </a:r>
          </a:p>
        </p:txBody>
      </p:sp>
      <p:sp>
        <p:nvSpPr>
          <p:cNvPr id="12" name="Треугольник 11">
            <a:extLst>
              <a:ext uri="{FF2B5EF4-FFF2-40B4-BE49-F238E27FC236}">
                <a16:creationId xmlns:a16="http://schemas.microsoft.com/office/drawing/2014/main" id="{FD910B80-BD19-CF49-AB0B-1C5DEECEDED5}"/>
              </a:ext>
            </a:extLst>
          </p:cNvPr>
          <p:cNvSpPr/>
          <p:nvPr userDrawn="1"/>
        </p:nvSpPr>
        <p:spPr>
          <a:xfrm rot="5400000">
            <a:off x="-48606" y="3165163"/>
            <a:ext cx="648200" cy="527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75032844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заголовок (справ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C15DFD37-81D5-5742-B09A-5D4CBF48B7EA}"/>
              </a:ext>
            </a:extLst>
          </p:cNvPr>
          <p:cNvGrpSpPr/>
          <p:nvPr userDrawn="1"/>
        </p:nvGrpSpPr>
        <p:grpSpPr>
          <a:xfrm rot="10800000">
            <a:off x="5294245" y="0"/>
            <a:ext cx="6897755" cy="6858000"/>
            <a:chOff x="-17598" y="0"/>
            <a:chExt cx="6897755" cy="6858000"/>
          </a:xfrm>
        </p:grpSpPr>
        <p:sp>
          <p:nvSpPr>
            <p:cNvPr id="12" name="Полилиния 11">
              <a:extLst>
                <a:ext uri="{FF2B5EF4-FFF2-40B4-BE49-F238E27FC236}">
                  <a16:creationId xmlns:a16="http://schemas.microsoft.com/office/drawing/2014/main" id="{00CF4E43-4A68-664C-B973-2FE49DC7733D}"/>
                </a:ext>
              </a:extLst>
            </p:cNvPr>
            <p:cNvSpPr/>
            <p:nvPr userDrawn="1"/>
          </p:nvSpPr>
          <p:spPr>
            <a:xfrm>
              <a:off x="-17598" y="0"/>
              <a:ext cx="6897755" cy="6858000"/>
            </a:xfrm>
            <a:custGeom>
              <a:avLst/>
              <a:gdLst>
                <a:gd name="connsiteX0" fmla="*/ 0 w 6838726"/>
                <a:gd name="connsiteY0" fmla="*/ 0 h 6853468"/>
                <a:gd name="connsiteX1" fmla="*/ 6838726 w 6838726"/>
                <a:gd name="connsiteY1" fmla="*/ 20138 h 6853468"/>
                <a:gd name="connsiteX2" fmla="*/ 3434396 w 6838726"/>
                <a:gd name="connsiteY2" fmla="*/ 6853468 h 6853468"/>
                <a:gd name="connsiteX3" fmla="*/ 0 w 6838726"/>
                <a:gd name="connsiteY3" fmla="*/ 6836433 h 6853468"/>
                <a:gd name="connsiteX4" fmla="*/ 0 w 6838726"/>
                <a:gd name="connsiteY4" fmla="*/ 0 h 6853468"/>
                <a:gd name="connsiteX0" fmla="*/ 15156 w 6853882"/>
                <a:gd name="connsiteY0" fmla="*/ 0 h 6861693"/>
                <a:gd name="connsiteX1" fmla="*/ 6853882 w 6853882"/>
                <a:gd name="connsiteY1" fmla="*/ 20138 h 6861693"/>
                <a:gd name="connsiteX2" fmla="*/ 3449552 w 6853882"/>
                <a:gd name="connsiteY2" fmla="*/ 6853468 h 6861693"/>
                <a:gd name="connsiteX3" fmla="*/ 0 w 6853882"/>
                <a:gd name="connsiteY3" fmla="*/ 6861693 h 6861693"/>
                <a:gd name="connsiteX4" fmla="*/ 15156 w 6853882"/>
                <a:gd name="connsiteY4" fmla="*/ 0 h 6861693"/>
                <a:gd name="connsiteX0" fmla="*/ 15156 w 6853882"/>
                <a:gd name="connsiteY0" fmla="*/ 0 h 6863572"/>
                <a:gd name="connsiteX1" fmla="*/ 6853882 w 6853882"/>
                <a:gd name="connsiteY1" fmla="*/ 20138 h 6863572"/>
                <a:gd name="connsiteX2" fmla="*/ 3444500 w 6853882"/>
                <a:gd name="connsiteY2" fmla="*/ 6863572 h 6863572"/>
                <a:gd name="connsiteX3" fmla="*/ 0 w 6853882"/>
                <a:gd name="connsiteY3" fmla="*/ 6861693 h 6863572"/>
                <a:gd name="connsiteX4" fmla="*/ 15156 w 6853882"/>
                <a:gd name="connsiteY4" fmla="*/ 0 h 6863572"/>
                <a:gd name="connsiteX0" fmla="*/ 0 w 6866861"/>
                <a:gd name="connsiteY0" fmla="*/ 0 h 6856528"/>
                <a:gd name="connsiteX1" fmla="*/ 6866861 w 6866861"/>
                <a:gd name="connsiteY1" fmla="*/ 13094 h 6856528"/>
                <a:gd name="connsiteX2" fmla="*/ 3457479 w 6866861"/>
                <a:gd name="connsiteY2" fmla="*/ 6856528 h 6856528"/>
                <a:gd name="connsiteX3" fmla="*/ 12979 w 6866861"/>
                <a:gd name="connsiteY3" fmla="*/ 6854649 h 6856528"/>
                <a:gd name="connsiteX4" fmla="*/ 0 w 6866861"/>
                <a:gd name="connsiteY4" fmla="*/ 0 h 6856528"/>
                <a:gd name="connsiteX0" fmla="*/ 0 w 6893137"/>
                <a:gd name="connsiteY0" fmla="*/ 7922 h 6864450"/>
                <a:gd name="connsiteX1" fmla="*/ 6893137 w 6893137"/>
                <a:gd name="connsiteY1" fmla="*/ 0 h 6864450"/>
                <a:gd name="connsiteX2" fmla="*/ 3457479 w 6893137"/>
                <a:gd name="connsiteY2" fmla="*/ 6864450 h 6864450"/>
                <a:gd name="connsiteX3" fmla="*/ 12979 w 6893137"/>
                <a:gd name="connsiteY3" fmla="*/ 6862571 h 6864450"/>
                <a:gd name="connsiteX4" fmla="*/ 0 w 6893137"/>
                <a:gd name="connsiteY4" fmla="*/ 7922 h 6864450"/>
                <a:gd name="connsiteX0" fmla="*/ 0 w 6897755"/>
                <a:gd name="connsiteY0" fmla="*/ 0 h 6870380"/>
                <a:gd name="connsiteX1" fmla="*/ 6897755 w 6897755"/>
                <a:gd name="connsiteY1" fmla="*/ 5930 h 6870380"/>
                <a:gd name="connsiteX2" fmla="*/ 3462097 w 6897755"/>
                <a:gd name="connsiteY2" fmla="*/ 6870380 h 6870380"/>
                <a:gd name="connsiteX3" fmla="*/ 17597 w 6897755"/>
                <a:gd name="connsiteY3" fmla="*/ 6868501 h 6870380"/>
                <a:gd name="connsiteX4" fmla="*/ 0 w 6897755"/>
                <a:gd name="connsiteY4" fmla="*/ 0 h 687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7755" h="6870380">
                  <a:moveTo>
                    <a:pt x="0" y="0"/>
                  </a:moveTo>
                  <a:lnTo>
                    <a:pt x="6897755" y="5930"/>
                  </a:lnTo>
                  <a:lnTo>
                    <a:pt x="3462097" y="6870380"/>
                  </a:lnTo>
                  <a:lnTo>
                    <a:pt x="17597" y="6868501"/>
                  </a:lnTo>
                  <a:cubicBezTo>
                    <a:pt x="13271" y="4583618"/>
                    <a:pt x="4326" y="2284883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3" name="Треугольник 12">
              <a:extLst>
                <a:ext uri="{FF2B5EF4-FFF2-40B4-BE49-F238E27FC236}">
                  <a16:creationId xmlns:a16="http://schemas.microsoft.com/office/drawing/2014/main" id="{AFAD3D76-9126-CC42-90B0-5BF85DC91E3E}"/>
                </a:ext>
              </a:extLst>
            </p:cNvPr>
            <p:cNvSpPr/>
            <p:nvPr userDrawn="1"/>
          </p:nvSpPr>
          <p:spPr>
            <a:xfrm>
              <a:off x="3641197" y="5941716"/>
              <a:ext cx="911753" cy="911753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4" name="Треугольник 13">
              <a:extLst>
                <a:ext uri="{FF2B5EF4-FFF2-40B4-BE49-F238E27FC236}">
                  <a16:creationId xmlns:a16="http://schemas.microsoft.com/office/drawing/2014/main" id="{9D011AB3-8218-AE4F-9DF7-810A1B45C453}"/>
                </a:ext>
              </a:extLst>
            </p:cNvPr>
            <p:cNvSpPr/>
            <p:nvPr userDrawn="1"/>
          </p:nvSpPr>
          <p:spPr>
            <a:xfrm rot="10800000">
              <a:off x="4944403" y="174432"/>
              <a:ext cx="1590022" cy="1590022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93582" y="6446838"/>
            <a:ext cx="780010" cy="365125"/>
          </a:xfrm>
        </p:spPr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1877EC85-9CA1-EB4F-A9AC-2C02CB5208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272" y="1954400"/>
            <a:ext cx="3889053" cy="3002359"/>
          </a:xfrm>
        </p:spPr>
        <p:txBody>
          <a:bodyPr rtlCol="0"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Место для заголовка</a:t>
            </a:r>
          </a:p>
        </p:txBody>
      </p:sp>
      <p:sp>
        <p:nvSpPr>
          <p:cNvPr id="9" name="Треугольник 8">
            <a:extLst>
              <a:ext uri="{FF2B5EF4-FFF2-40B4-BE49-F238E27FC236}">
                <a16:creationId xmlns:a16="http://schemas.microsoft.com/office/drawing/2014/main" id="{D84320FE-42A3-294B-AAE0-3D16A63E3599}"/>
              </a:ext>
            </a:extLst>
          </p:cNvPr>
          <p:cNvSpPr/>
          <p:nvPr userDrawn="1"/>
        </p:nvSpPr>
        <p:spPr>
          <a:xfrm rot="16200000">
            <a:off x="11604063" y="3162897"/>
            <a:ext cx="648200" cy="527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17437462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(горизонтально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FFCAC17-2511-3D4F-A318-B241447A2C02}"/>
              </a:ext>
            </a:extLst>
          </p:cNvPr>
          <p:cNvSpPr/>
          <p:nvPr userDrawn="1"/>
        </p:nvSpPr>
        <p:spPr>
          <a:xfrm>
            <a:off x="413825" y="2941613"/>
            <a:ext cx="11364350" cy="34326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C13F5538-7999-A74B-BCB7-A96C8DBCCD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2329" y="4280546"/>
            <a:ext cx="10452848" cy="1791071"/>
          </a:xfrm>
        </p:spPr>
        <p:txBody>
          <a:bodyPr rtlCol="0"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48691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66979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85267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103555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6" name="Дата 6">
            <a:extLst>
              <a:ext uri="{FF2B5EF4-FFF2-40B4-BE49-F238E27FC236}">
                <a16:creationId xmlns:a16="http://schemas.microsoft.com/office/drawing/2014/main" id="{DE5056B4-56A3-6E40-92E1-FA33B5C8F8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18426" y="6446838"/>
            <a:ext cx="2584850" cy="365125"/>
          </a:xfrm>
        </p:spPr>
        <p:txBody>
          <a:bodyPr rtlCol="0"/>
          <a:lstStyle/>
          <a:p>
            <a:pPr rtl="0"/>
            <a:fld id="{EB1BB59D-052A-4394-93F0-FCFFEACBDA0E}" type="datetime1">
              <a:rPr lang="ru-RU" noProof="0" smtClean="0"/>
              <a:t>13.02.2022</a:t>
            </a:fld>
            <a:endParaRPr lang="ru-RU" noProof="0" dirty="0"/>
          </a:p>
        </p:txBody>
      </p:sp>
      <p:sp>
        <p:nvSpPr>
          <p:cNvPr id="17" name="Нижний колонтитул 7">
            <a:extLst>
              <a:ext uri="{FF2B5EF4-FFF2-40B4-BE49-F238E27FC236}">
                <a16:creationId xmlns:a16="http://schemas.microsoft.com/office/drawing/2014/main" id="{A47DE6D7-793F-C846-8A00-3061847B6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8" name="Номер слайда 8">
            <a:extLst>
              <a:ext uri="{FF2B5EF4-FFF2-40B4-BE49-F238E27FC236}">
                <a16:creationId xmlns:a16="http://schemas.microsoft.com/office/drawing/2014/main" id="{B4C61174-2D39-E640-8A16-DCE655544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93582" y="6446838"/>
            <a:ext cx="780010" cy="365125"/>
          </a:xfrm>
        </p:spPr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9" name="Заголовок 9">
            <a:extLst>
              <a:ext uri="{FF2B5EF4-FFF2-40B4-BE49-F238E27FC236}">
                <a16:creationId xmlns:a16="http://schemas.microsoft.com/office/drawing/2014/main" id="{13596EE0-A679-3B49-BA9A-D5C79B0C8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3143154"/>
            <a:ext cx="10452849" cy="910492"/>
          </a:xfrm>
        </p:spPr>
        <p:txBody>
          <a:bodyPr rtlCol="0"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20" name="Треугольник 19">
            <a:extLst>
              <a:ext uri="{FF2B5EF4-FFF2-40B4-BE49-F238E27FC236}">
                <a16:creationId xmlns:a16="http://schemas.microsoft.com/office/drawing/2014/main" id="{3E931B03-E301-6D48-8377-B08DA6C95F0B}"/>
              </a:ext>
            </a:extLst>
          </p:cNvPr>
          <p:cNvSpPr/>
          <p:nvPr userDrawn="1"/>
        </p:nvSpPr>
        <p:spPr>
          <a:xfrm>
            <a:off x="10459099" y="5309445"/>
            <a:ext cx="1465933" cy="1465933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1" name="Треугольник 20">
            <a:extLst>
              <a:ext uri="{FF2B5EF4-FFF2-40B4-BE49-F238E27FC236}">
                <a16:creationId xmlns:a16="http://schemas.microsoft.com/office/drawing/2014/main" id="{249401AC-F116-8B4C-A1A0-CF88B63E549B}"/>
              </a:ext>
            </a:extLst>
          </p:cNvPr>
          <p:cNvSpPr/>
          <p:nvPr userDrawn="1"/>
        </p:nvSpPr>
        <p:spPr>
          <a:xfrm rot="5400000">
            <a:off x="-48606" y="3334563"/>
            <a:ext cx="648200" cy="527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id="{8A3226FF-244B-B540-ABAC-5C0E3DE310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3824" y="483782"/>
            <a:ext cx="11365992" cy="2457856"/>
          </a:xfrm>
          <a:solidFill>
            <a:schemeClr val="accent1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276448673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7418687-D621-0443-9593-F546524940B3}"/>
              </a:ext>
            </a:extLst>
          </p:cNvPr>
          <p:cNvSpPr/>
          <p:nvPr userDrawn="1"/>
        </p:nvSpPr>
        <p:spPr>
          <a:xfrm>
            <a:off x="413825" y="483781"/>
            <a:ext cx="11364350" cy="5890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2329" y="2031121"/>
            <a:ext cx="4534616" cy="3933150"/>
          </a:xfrm>
        </p:spPr>
        <p:txBody>
          <a:bodyPr rtlCol="0"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48691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66979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85267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103555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C93410A-2FAD-4DB0-8AAD-50E579C8253A}" type="datetime1">
              <a:rPr lang="ru-RU" noProof="0" smtClean="0"/>
              <a:t>13.02.2022</a:t>
            </a:fld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E885CA99-382D-3E4B-9C4E-B250026EF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30" y="893729"/>
            <a:ext cx="4534616" cy="910492"/>
          </a:xfrm>
        </p:spPr>
        <p:txBody>
          <a:bodyPr rtlCol="0"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11" name="Треугольник 10">
            <a:extLst>
              <a:ext uri="{FF2B5EF4-FFF2-40B4-BE49-F238E27FC236}">
                <a16:creationId xmlns:a16="http://schemas.microsoft.com/office/drawing/2014/main" id="{6FFCA020-4282-7D4F-AD59-3DEA5E91ADAB}"/>
              </a:ext>
            </a:extLst>
          </p:cNvPr>
          <p:cNvSpPr/>
          <p:nvPr userDrawn="1"/>
        </p:nvSpPr>
        <p:spPr>
          <a:xfrm>
            <a:off x="10459099" y="5309445"/>
            <a:ext cx="1465933" cy="1465933"/>
          </a:xfrm>
          <a:prstGeom prst="triangle">
            <a:avLst/>
          </a:prstGeom>
          <a:noFill/>
          <a:ln>
            <a:solidFill>
              <a:srgbClr val="C5AE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2" name="Треугольник 11">
            <a:extLst>
              <a:ext uri="{FF2B5EF4-FFF2-40B4-BE49-F238E27FC236}">
                <a16:creationId xmlns:a16="http://schemas.microsoft.com/office/drawing/2014/main" id="{653A8DFA-7BAB-7F45-AC35-E4D26BDBC78A}"/>
              </a:ext>
            </a:extLst>
          </p:cNvPr>
          <p:cNvSpPr/>
          <p:nvPr userDrawn="1"/>
        </p:nvSpPr>
        <p:spPr>
          <a:xfrm rot="5400000">
            <a:off x="-48606" y="1085137"/>
            <a:ext cx="648200" cy="527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F5D5DA7E-149B-BB4E-918D-C5FF23087FF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27491" y="0"/>
            <a:ext cx="8464509" cy="6858000"/>
          </a:xfrm>
          <a:custGeom>
            <a:avLst/>
            <a:gdLst>
              <a:gd name="connsiteX0" fmla="*/ 3426278 w 8464509"/>
              <a:gd name="connsiteY0" fmla="*/ 0 h 6858000"/>
              <a:gd name="connsiteX1" fmla="*/ 3440072 w 8464509"/>
              <a:gd name="connsiteY1" fmla="*/ 37000 h 6858000"/>
              <a:gd name="connsiteX2" fmla="*/ 3440072 w 8464509"/>
              <a:gd name="connsiteY2" fmla="*/ 0 h 6858000"/>
              <a:gd name="connsiteX3" fmla="*/ 8464509 w 8464509"/>
              <a:gd name="connsiteY3" fmla="*/ 0 h 6858000"/>
              <a:gd name="connsiteX4" fmla="*/ 8464509 w 8464509"/>
              <a:gd name="connsiteY4" fmla="*/ 6858000 h 6858000"/>
              <a:gd name="connsiteX5" fmla="*/ 3440072 w 8464509"/>
              <a:gd name="connsiteY5" fmla="*/ 6858000 h 6858000"/>
              <a:gd name="connsiteX6" fmla="*/ 3440072 w 8464509"/>
              <a:gd name="connsiteY6" fmla="*/ 6839148 h 6858000"/>
              <a:gd name="connsiteX7" fmla="*/ 0 w 8464509"/>
              <a:gd name="connsiteY7" fmla="*/ 6858000 h 6858000"/>
              <a:gd name="connsiteX0" fmla="*/ 3426278 w 8464509"/>
              <a:gd name="connsiteY0" fmla="*/ 0 h 6858000"/>
              <a:gd name="connsiteX1" fmla="*/ 3440072 w 8464509"/>
              <a:gd name="connsiteY1" fmla="*/ 37000 h 6858000"/>
              <a:gd name="connsiteX2" fmla="*/ 3440072 w 8464509"/>
              <a:gd name="connsiteY2" fmla="*/ 0 h 6858000"/>
              <a:gd name="connsiteX3" fmla="*/ 8464509 w 8464509"/>
              <a:gd name="connsiteY3" fmla="*/ 0 h 6858000"/>
              <a:gd name="connsiteX4" fmla="*/ 8464509 w 8464509"/>
              <a:gd name="connsiteY4" fmla="*/ 6858000 h 6858000"/>
              <a:gd name="connsiteX5" fmla="*/ 3440072 w 8464509"/>
              <a:gd name="connsiteY5" fmla="*/ 6858000 h 6858000"/>
              <a:gd name="connsiteX6" fmla="*/ 0 w 8464509"/>
              <a:gd name="connsiteY6" fmla="*/ 6858000 h 6858000"/>
              <a:gd name="connsiteX7" fmla="*/ 3426278 w 8464509"/>
              <a:gd name="connsiteY7" fmla="*/ 0 h 6858000"/>
              <a:gd name="connsiteX0" fmla="*/ 3426278 w 8464509"/>
              <a:gd name="connsiteY0" fmla="*/ 0 h 6858000"/>
              <a:gd name="connsiteX1" fmla="*/ 3440072 w 8464509"/>
              <a:gd name="connsiteY1" fmla="*/ 37000 h 6858000"/>
              <a:gd name="connsiteX2" fmla="*/ 3440072 w 8464509"/>
              <a:gd name="connsiteY2" fmla="*/ 0 h 6858000"/>
              <a:gd name="connsiteX3" fmla="*/ 8464509 w 8464509"/>
              <a:gd name="connsiteY3" fmla="*/ 0 h 6858000"/>
              <a:gd name="connsiteX4" fmla="*/ 8464509 w 8464509"/>
              <a:gd name="connsiteY4" fmla="*/ 6858000 h 6858000"/>
              <a:gd name="connsiteX5" fmla="*/ 0 w 8464509"/>
              <a:gd name="connsiteY5" fmla="*/ 6858000 h 6858000"/>
              <a:gd name="connsiteX6" fmla="*/ 3426278 w 846450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64509" h="6858000">
                <a:moveTo>
                  <a:pt x="3426278" y="0"/>
                </a:moveTo>
                <a:lnTo>
                  <a:pt x="3440072" y="37000"/>
                </a:lnTo>
                <a:lnTo>
                  <a:pt x="3440072" y="0"/>
                </a:lnTo>
                <a:lnTo>
                  <a:pt x="8464509" y="0"/>
                </a:lnTo>
                <a:lnTo>
                  <a:pt x="8464509" y="6858000"/>
                </a:lnTo>
                <a:lnTo>
                  <a:pt x="0" y="6858000"/>
                </a:lnTo>
                <a:lnTo>
                  <a:pt x="342627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9" name="Треугольник 18">
            <a:extLst>
              <a:ext uri="{FF2B5EF4-FFF2-40B4-BE49-F238E27FC236}">
                <a16:creationId xmlns:a16="http://schemas.microsoft.com/office/drawing/2014/main" id="{BEBB0DCE-DD71-FF40-B471-A617514321E6}"/>
              </a:ext>
            </a:extLst>
          </p:cNvPr>
          <p:cNvSpPr/>
          <p:nvPr userDrawn="1"/>
        </p:nvSpPr>
        <p:spPr>
          <a:xfrm rot="10800000">
            <a:off x="5869115" y="4530"/>
            <a:ext cx="911753" cy="911753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56337778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_чер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7418687-D621-0443-9593-F546524940B3}"/>
              </a:ext>
            </a:extLst>
          </p:cNvPr>
          <p:cNvSpPr/>
          <p:nvPr userDrawn="1"/>
        </p:nvSpPr>
        <p:spPr>
          <a:xfrm>
            <a:off x="413825" y="483781"/>
            <a:ext cx="11364350" cy="5890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2329" y="2031121"/>
            <a:ext cx="10452848" cy="3933150"/>
          </a:xfrm>
        </p:spPr>
        <p:txBody>
          <a:bodyPr rtlCol="0"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48691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66979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85267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103555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D2F423B-7D80-4197-93A6-B3BBF6D3981F}" type="datetime1">
              <a:rPr lang="ru-RU" noProof="0" smtClean="0"/>
              <a:t>13.02.2022</a:t>
            </a:fld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E885CA99-382D-3E4B-9C4E-B250026EF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893729"/>
            <a:ext cx="10452849" cy="910492"/>
          </a:xfrm>
        </p:spPr>
        <p:txBody>
          <a:bodyPr rtlCol="0"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11" name="Треугольник 10">
            <a:extLst>
              <a:ext uri="{FF2B5EF4-FFF2-40B4-BE49-F238E27FC236}">
                <a16:creationId xmlns:a16="http://schemas.microsoft.com/office/drawing/2014/main" id="{6FFCA020-4282-7D4F-AD59-3DEA5E91ADAB}"/>
              </a:ext>
            </a:extLst>
          </p:cNvPr>
          <p:cNvSpPr/>
          <p:nvPr userDrawn="1"/>
        </p:nvSpPr>
        <p:spPr>
          <a:xfrm>
            <a:off x="10459099" y="5309445"/>
            <a:ext cx="1465933" cy="1465933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2" name="Треугольник 11">
            <a:extLst>
              <a:ext uri="{FF2B5EF4-FFF2-40B4-BE49-F238E27FC236}">
                <a16:creationId xmlns:a16="http://schemas.microsoft.com/office/drawing/2014/main" id="{653A8DFA-7BAB-7F45-AC35-E4D26BDBC78A}"/>
              </a:ext>
            </a:extLst>
          </p:cNvPr>
          <p:cNvSpPr/>
          <p:nvPr userDrawn="1"/>
        </p:nvSpPr>
        <p:spPr>
          <a:xfrm rot="5400000">
            <a:off x="-48606" y="1085138"/>
            <a:ext cx="648200" cy="527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92933824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 (черны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7418687-D621-0443-9593-F546524940B3}"/>
              </a:ext>
            </a:extLst>
          </p:cNvPr>
          <p:cNvSpPr/>
          <p:nvPr userDrawn="1"/>
        </p:nvSpPr>
        <p:spPr>
          <a:xfrm>
            <a:off x="413825" y="483781"/>
            <a:ext cx="11364350" cy="5890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C073FC2-DF50-43D9-861C-E76233AD77A3}" type="datetime1">
              <a:rPr lang="ru-RU" noProof="0" smtClean="0"/>
              <a:t>13.02.2022</a:t>
            </a:fld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E885CA99-382D-3E4B-9C4E-B250026EF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893729"/>
            <a:ext cx="10452849" cy="910492"/>
          </a:xfrm>
        </p:spPr>
        <p:txBody>
          <a:bodyPr rtlCol="0"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11" name="Треугольник 10">
            <a:extLst>
              <a:ext uri="{FF2B5EF4-FFF2-40B4-BE49-F238E27FC236}">
                <a16:creationId xmlns:a16="http://schemas.microsoft.com/office/drawing/2014/main" id="{6FFCA020-4282-7D4F-AD59-3DEA5E91ADAB}"/>
              </a:ext>
            </a:extLst>
          </p:cNvPr>
          <p:cNvSpPr/>
          <p:nvPr userDrawn="1"/>
        </p:nvSpPr>
        <p:spPr>
          <a:xfrm>
            <a:off x="10459099" y="5309445"/>
            <a:ext cx="1465933" cy="1465933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2" name="Треугольник 11">
            <a:extLst>
              <a:ext uri="{FF2B5EF4-FFF2-40B4-BE49-F238E27FC236}">
                <a16:creationId xmlns:a16="http://schemas.microsoft.com/office/drawing/2014/main" id="{653A8DFA-7BAB-7F45-AC35-E4D26BDBC78A}"/>
              </a:ext>
            </a:extLst>
          </p:cNvPr>
          <p:cNvSpPr/>
          <p:nvPr userDrawn="1"/>
        </p:nvSpPr>
        <p:spPr>
          <a:xfrm rot="5400000">
            <a:off x="-48606" y="1085138"/>
            <a:ext cx="648200" cy="527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20723674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_белый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7418687-D621-0443-9593-F546524940B3}"/>
              </a:ext>
            </a:extLst>
          </p:cNvPr>
          <p:cNvSpPr/>
          <p:nvPr userDrawn="1"/>
        </p:nvSpPr>
        <p:spPr>
          <a:xfrm>
            <a:off x="413825" y="483781"/>
            <a:ext cx="11364350" cy="5890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BE3CB3-B8F4-4C8C-B783-42A4BC27AD95}" type="datetime1">
              <a:rPr lang="ru-RU" noProof="0" smtClean="0"/>
              <a:t>13.02.2022</a:t>
            </a:fld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1" name="Треугольник 10">
            <a:extLst>
              <a:ext uri="{FF2B5EF4-FFF2-40B4-BE49-F238E27FC236}">
                <a16:creationId xmlns:a16="http://schemas.microsoft.com/office/drawing/2014/main" id="{6FFCA020-4282-7D4F-AD59-3DEA5E91ADAB}"/>
              </a:ext>
            </a:extLst>
          </p:cNvPr>
          <p:cNvSpPr/>
          <p:nvPr userDrawn="1"/>
        </p:nvSpPr>
        <p:spPr>
          <a:xfrm>
            <a:off x="10459099" y="5309445"/>
            <a:ext cx="1465933" cy="1465933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2" name="Треугольник 11">
            <a:extLst>
              <a:ext uri="{FF2B5EF4-FFF2-40B4-BE49-F238E27FC236}">
                <a16:creationId xmlns:a16="http://schemas.microsoft.com/office/drawing/2014/main" id="{653A8DFA-7BAB-7F45-AC35-E4D26BDBC78A}"/>
              </a:ext>
            </a:extLst>
          </p:cNvPr>
          <p:cNvSpPr/>
          <p:nvPr userDrawn="1"/>
        </p:nvSpPr>
        <p:spPr>
          <a:xfrm rot="5400000">
            <a:off x="-48606" y="1085137"/>
            <a:ext cx="648200" cy="527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913F7CD6-7F0D-1C4F-AE97-8E76514EED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2329" y="2031121"/>
            <a:ext cx="10452848" cy="3933150"/>
          </a:xfrm>
        </p:spPr>
        <p:txBody>
          <a:bodyPr rtlCol="0"/>
          <a:lstStyle>
            <a:lvl1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48691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66979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85267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4pPr>
            <a:lvl5pPr marL="1035558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7" name="Заголовок 9">
            <a:extLst>
              <a:ext uri="{FF2B5EF4-FFF2-40B4-BE49-F238E27FC236}">
                <a16:creationId xmlns:a16="http://schemas.microsoft.com/office/drawing/2014/main" id="{FC3934F6-C727-0048-AD31-76E16E779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893729"/>
            <a:ext cx="10452849" cy="910492"/>
          </a:xfrm>
        </p:spPr>
        <p:txBody>
          <a:bodyPr rtlCol="0" anchor="ctr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3802975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_белый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7418687-D621-0443-9593-F546524940B3}"/>
              </a:ext>
            </a:extLst>
          </p:cNvPr>
          <p:cNvSpPr/>
          <p:nvPr userDrawn="1"/>
        </p:nvSpPr>
        <p:spPr>
          <a:xfrm>
            <a:off x="413825" y="483781"/>
            <a:ext cx="11364350" cy="5890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04D6618-3834-4B4B-9172-55CDDC16D680}" type="datetime1">
              <a:rPr lang="ru-RU" noProof="0" smtClean="0"/>
              <a:t>13.02.2022</a:t>
            </a:fld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1" name="Треугольник 10">
            <a:extLst>
              <a:ext uri="{FF2B5EF4-FFF2-40B4-BE49-F238E27FC236}">
                <a16:creationId xmlns:a16="http://schemas.microsoft.com/office/drawing/2014/main" id="{6FFCA020-4282-7D4F-AD59-3DEA5E91ADAB}"/>
              </a:ext>
            </a:extLst>
          </p:cNvPr>
          <p:cNvSpPr/>
          <p:nvPr userDrawn="1"/>
        </p:nvSpPr>
        <p:spPr>
          <a:xfrm>
            <a:off x="10459099" y="5309445"/>
            <a:ext cx="1465933" cy="1465933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2" name="Треугольник 11">
            <a:extLst>
              <a:ext uri="{FF2B5EF4-FFF2-40B4-BE49-F238E27FC236}">
                <a16:creationId xmlns:a16="http://schemas.microsoft.com/office/drawing/2014/main" id="{653A8DFA-7BAB-7F45-AC35-E4D26BDBC78A}"/>
              </a:ext>
            </a:extLst>
          </p:cNvPr>
          <p:cNvSpPr/>
          <p:nvPr userDrawn="1"/>
        </p:nvSpPr>
        <p:spPr>
          <a:xfrm rot="5400000">
            <a:off x="-48606" y="1085137"/>
            <a:ext cx="648200" cy="527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7" name="Заголовок 9">
            <a:extLst>
              <a:ext uri="{FF2B5EF4-FFF2-40B4-BE49-F238E27FC236}">
                <a16:creationId xmlns:a16="http://schemas.microsoft.com/office/drawing/2014/main" id="{FC3934F6-C727-0048-AD31-76E16E779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893729"/>
            <a:ext cx="10452849" cy="910492"/>
          </a:xfrm>
        </p:spPr>
        <p:txBody>
          <a:bodyPr rtlCol="0" anchor="ctr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59432078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298B14A3-A5A4-2F4A-95D8-651E4818BB24}"/>
              </a:ext>
            </a:extLst>
          </p:cNvPr>
          <p:cNvSpPr/>
          <p:nvPr userDrawn="1"/>
        </p:nvSpPr>
        <p:spPr>
          <a:xfrm>
            <a:off x="413825" y="483781"/>
            <a:ext cx="11364350" cy="5890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6" name="Треугольник 25">
            <a:extLst>
              <a:ext uri="{FF2B5EF4-FFF2-40B4-BE49-F238E27FC236}">
                <a16:creationId xmlns:a16="http://schemas.microsoft.com/office/drawing/2014/main" id="{FA21A50F-6662-5046-B75A-1261DC14ABFA}"/>
              </a:ext>
            </a:extLst>
          </p:cNvPr>
          <p:cNvSpPr/>
          <p:nvPr userDrawn="1"/>
        </p:nvSpPr>
        <p:spPr>
          <a:xfrm rot="5400000">
            <a:off x="-48606" y="1085137"/>
            <a:ext cx="648200" cy="527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2FDC47F2-EE1F-4644-989A-72996AC94A96}"/>
              </a:ext>
            </a:extLst>
          </p:cNvPr>
          <p:cNvGrpSpPr/>
          <p:nvPr userDrawn="1"/>
        </p:nvGrpSpPr>
        <p:grpSpPr>
          <a:xfrm>
            <a:off x="401408" y="1983214"/>
            <a:ext cx="5127171" cy="979022"/>
            <a:chOff x="417597" y="1992086"/>
            <a:chExt cx="5127171" cy="979022"/>
          </a:xfrm>
        </p:grpSpPr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386ED203-5311-5B45-870D-8D058E718B91}"/>
                </a:ext>
              </a:extLst>
            </p:cNvPr>
            <p:cNvSpPr/>
            <p:nvPr/>
          </p:nvSpPr>
          <p:spPr>
            <a:xfrm>
              <a:off x="417597" y="1992086"/>
              <a:ext cx="5127171" cy="70470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400" noProof="0" dirty="0"/>
            </a:p>
          </p:txBody>
        </p:sp>
        <p:sp>
          <p:nvSpPr>
            <p:cNvPr id="15" name="Треугольник 14">
              <a:extLst>
                <a:ext uri="{FF2B5EF4-FFF2-40B4-BE49-F238E27FC236}">
                  <a16:creationId xmlns:a16="http://schemas.microsoft.com/office/drawing/2014/main" id="{DE2C0F56-426C-5F4D-AAFD-DF53CA60DB1F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2821824" y="2696788"/>
              <a:ext cx="318212" cy="274320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1400" noProof="0" dirty="0"/>
            </a:p>
          </p:txBody>
        </p:sp>
      </p:grp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5125" y="1984781"/>
            <a:ext cx="4639736" cy="703135"/>
          </a:xfrm>
        </p:spPr>
        <p:txBody>
          <a:bodyPr lIns="91440" rIns="91440" rtlCol="0" anchor="ctr">
            <a:normAutofit/>
          </a:bodyPr>
          <a:lstStyle>
            <a:lvl1pPr marL="0" indent="0" algn="ctr">
              <a:buNone/>
              <a:defRPr sz="20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5125" y="3154858"/>
            <a:ext cx="4639736" cy="2870009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1545E4D-D81A-46A4-97A5-A855C0AC7B89}" type="datetime1">
              <a:rPr lang="ru-RU" noProof="0" smtClean="0"/>
              <a:t>13.02.2022</a:t>
            </a:fld>
            <a:endParaRPr lang="ru-RU" noProof="0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0EC9B82D-42A0-2549-AF1A-BB955578D14E}"/>
              </a:ext>
            </a:extLst>
          </p:cNvPr>
          <p:cNvGrpSpPr/>
          <p:nvPr userDrawn="1"/>
        </p:nvGrpSpPr>
        <p:grpSpPr>
          <a:xfrm>
            <a:off x="6663674" y="1983214"/>
            <a:ext cx="5127171" cy="979022"/>
            <a:chOff x="417597" y="1992086"/>
            <a:chExt cx="5127171" cy="979022"/>
          </a:xfrm>
        </p:grpSpPr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6F986011-7709-A448-BC93-37507571BAF8}"/>
                </a:ext>
              </a:extLst>
            </p:cNvPr>
            <p:cNvSpPr/>
            <p:nvPr/>
          </p:nvSpPr>
          <p:spPr>
            <a:xfrm>
              <a:off x="417597" y="1992086"/>
              <a:ext cx="5127171" cy="70470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400" noProof="0" dirty="0"/>
            </a:p>
          </p:txBody>
        </p:sp>
        <p:sp>
          <p:nvSpPr>
            <p:cNvPr id="21" name="Треугольник 20">
              <a:extLst>
                <a:ext uri="{FF2B5EF4-FFF2-40B4-BE49-F238E27FC236}">
                  <a16:creationId xmlns:a16="http://schemas.microsoft.com/office/drawing/2014/main" id="{97EFE62B-D2C4-6147-8593-BDB17D7FB781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2822076" y="2696788"/>
              <a:ext cx="318212" cy="274320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1400" noProof="0" dirty="0"/>
            </a:p>
          </p:txBody>
        </p:sp>
      </p:grpSp>
      <p:sp>
        <p:nvSpPr>
          <p:cNvPr id="22" name="Текст 2">
            <a:extLst>
              <a:ext uri="{FF2B5EF4-FFF2-40B4-BE49-F238E27FC236}">
                <a16:creationId xmlns:a16="http://schemas.microsoft.com/office/drawing/2014/main" id="{A343E295-0EB5-2B45-8B07-FB33A0D549D9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907391" y="1984781"/>
            <a:ext cx="4639736" cy="703135"/>
          </a:xfrm>
        </p:spPr>
        <p:txBody>
          <a:bodyPr lIns="91440" rIns="91440" rtlCol="0" anchor="ctr">
            <a:normAutofit/>
          </a:bodyPr>
          <a:lstStyle>
            <a:lvl1pPr marL="0" indent="0" algn="ctr">
              <a:buNone/>
              <a:defRPr sz="20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3" name="Объект 3">
            <a:extLst>
              <a:ext uri="{FF2B5EF4-FFF2-40B4-BE49-F238E27FC236}">
                <a16:creationId xmlns:a16="http://schemas.microsoft.com/office/drawing/2014/main" id="{86411A82-4B2C-2345-940D-003FAE95661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907391" y="3154858"/>
            <a:ext cx="4639736" cy="2870009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E81638DF-1560-0147-9FCE-648610243627}"/>
              </a:ext>
            </a:extLst>
          </p:cNvPr>
          <p:cNvCxnSpPr/>
          <p:nvPr userDrawn="1"/>
        </p:nvCxnSpPr>
        <p:spPr>
          <a:xfrm>
            <a:off x="6096000" y="2055833"/>
            <a:ext cx="0" cy="3813262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Заголовок 9">
            <a:extLst>
              <a:ext uri="{FF2B5EF4-FFF2-40B4-BE49-F238E27FC236}">
                <a16:creationId xmlns:a16="http://schemas.microsoft.com/office/drawing/2014/main" id="{6500C466-2C7C-0F41-ADF8-F36158F8B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30" y="893729"/>
            <a:ext cx="10205573" cy="910492"/>
          </a:xfrm>
        </p:spPr>
        <p:txBody>
          <a:bodyPr rtlCol="0" anchor="ctr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03473124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вест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C513765-BF7A-4639-8136-1DA108E9B0A8}" type="datetime1">
              <a:rPr lang="ru-RU" noProof="0" smtClean="0"/>
              <a:t>13.02.2022</a:t>
            </a:fld>
            <a:endParaRPr lang="ru-RU" noProof="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5E5791F-3F71-BF44-BA4E-0B7D386184DC}"/>
              </a:ext>
            </a:extLst>
          </p:cNvPr>
          <p:cNvSpPr/>
          <p:nvPr userDrawn="1"/>
        </p:nvSpPr>
        <p:spPr>
          <a:xfrm>
            <a:off x="0" y="467833"/>
            <a:ext cx="11729822" cy="5890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7" name="Треугольник 6">
            <a:extLst>
              <a:ext uri="{FF2B5EF4-FFF2-40B4-BE49-F238E27FC236}">
                <a16:creationId xmlns:a16="http://schemas.microsoft.com/office/drawing/2014/main" id="{19AE2E01-52D8-994A-80AC-622260011952}"/>
              </a:ext>
            </a:extLst>
          </p:cNvPr>
          <p:cNvSpPr/>
          <p:nvPr userDrawn="1"/>
        </p:nvSpPr>
        <p:spPr>
          <a:xfrm>
            <a:off x="1915754" y="3684257"/>
            <a:ext cx="3112470" cy="3112470"/>
          </a:xfrm>
          <a:prstGeom prst="triangl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8" name="Треугольник 7">
            <a:extLst>
              <a:ext uri="{FF2B5EF4-FFF2-40B4-BE49-F238E27FC236}">
                <a16:creationId xmlns:a16="http://schemas.microsoft.com/office/drawing/2014/main" id="{B8F16C36-FC88-9044-8303-4AAB2C148BA5}"/>
              </a:ext>
            </a:extLst>
          </p:cNvPr>
          <p:cNvSpPr/>
          <p:nvPr userDrawn="1"/>
        </p:nvSpPr>
        <p:spPr>
          <a:xfrm>
            <a:off x="4668946" y="522786"/>
            <a:ext cx="718556" cy="718556"/>
          </a:xfrm>
          <a:prstGeom prst="triangle">
            <a:avLst/>
          </a:prstGeom>
          <a:pattFill prst="dkHorz">
            <a:fgClr>
              <a:schemeClr val="accent1"/>
            </a:fgClr>
            <a:bgClr>
              <a:schemeClr val="tx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7DA0D001-BFE9-164E-A088-53FE53ABF5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5123378" cy="6864485"/>
          </a:xfrm>
          <a:custGeom>
            <a:avLst/>
            <a:gdLst>
              <a:gd name="connsiteX0" fmla="*/ 1602021 w 6096000"/>
              <a:gd name="connsiteY0" fmla="*/ 0 h 6858000"/>
              <a:gd name="connsiteX1" fmla="*/ 6096000 w 6096000"/>
              <a:gd name="connsiteY1" fmla="*/ 0 h 6858000"/>
              <a:gd name="connsiteX2" fmla="*/ 1612869 w 6096000"/>
              <a:gd name="connsiteY2" fmla="*/ 6841445 h 6858000"/>
              <a:gd name="connsiteX3" fmla="*/ 1612869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6" fmla="*/ 1602021 w 6096000"/>
              <a:gd name="connsiteY6" fmla="*/ 0 h 6858000"/>
              <a:gd name="connsiteX0" fmla="*/ 1602021 w 6096000"/>
              <a:gd name="connsiteY0" fmla="*/ 0 h 6858000"/>
              <a:gd name="connsiteX1" fmla="*/ 6096000 w 6096000"/>
              <a:gd name="connsiteY1" fmla="*/ 0 h 6858000"/>
              <a:gd name="connsiteX2" fmla="*/ 2014112 w 6096000"/>
              <a:gd name="connsiteY2" fmla="*/ 6857657 h 6858000"/>
              <a:gd name="connsiteX3" fmla="*/ 1612869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6" fmla="*/ 1602021 w 6096000"/>
              <a:gd name="connsiteY6" fmla="*/ 0 h 6858000"/>
              <a:gd name="connsiteX0" fmla="*/ 1602021 w 6096000"/>
              <a:gd name="connsiteY0" fmla="*/ 0 h 6864485"/>
              <a:gd name="connsiteX1" fmla="*/ 6096000 w 6096000"/>
              <a:gd name="connsiteY1" fmla="*/ 0 h 6864485"/>
              <a:gd name="connsiteX2" fmla="*/ 2014112 w 6096000"/>
              <a:gd name="connsiteY2" fmla="*/ 6857657 h 6864485"/>
              <a:gd name="connsiteX3" fmla="*/ 2033403 w 6096000"/>
              <a:gd name="connsiteY3" fmla="*/ 6864485 h 6864485"/>
              <a:gd name="connsiteX4" fmla="*/ 0 w 6096000"/>
              <a:gd name="connsiteY4" fmla="*/ 6858000 h 6864485"/>
              <a:gd name="connsiteX5" fmla="*/ 0 w 6096000"/>
              <a:gd name="connsiteY5" fmla="*/ 0 h 6864485"/>
              <a:gd name="connsiteX6" fmla="*/ 1602021 w 6096000"/>
              <a:gd name="connsiteY6" fmla="*/ 0 h 6864485"/>
              <a:gd name="connsiteX0" fmla="*/ 1602021 w 6096000"/>
              <a:gd name="connsiteY0" fmla="*/ 0 h 6864485"/>
              <a:gd name="connsiteX1" fmla="*/ 6096000 w 6096000"/>
              <a:gd name="connsiteY1" fmla="*/ 0 h 6864485"/>
              <a:gd name="connsiteX2" fmla="*/ 2014112 w 6096000"/>
              <a:gd name="connsiteY2" fmla="*/ 6857657 h 6864485"/>
              <a:gd name="connsiteX3" fmla="*/ 2002538 w 6096000"/>
              <a:gd name="connsiteY3" fmla="*/ 6864485 h 6864485"/>
              <a:gd name="connsiteX4" fmla="*/ 0 w 6096000"/>
              <a:gd name="connsiteY4" fmla="*/ 6858000 h 6864485"/>
              <a:gd name="connsiteX5" fmla="*/ 0 w 6096000"/>
              <a:gd name="connsiteY5" fmla="*/ 0 h 6864485"/>
              <a:gd name="connsiteX6" fmla="*/ 1602021 w 6096000"/>
              <a:gd name="connsiteY6" fmla="*/ 0 h 6864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4485">
                <a:moveTo>
                  <a:pt x="1602021" y="0"/>
                </a:moveTo>
                <a:lnTo>
                  <a:pt x="6096000" y="0"/>
                </a:lnTo>
                <a:lnTo>
                  <a:pt x="2014112" y="6857657"/>
                </a:lnTo>
                <a:lnTo>
                  <a:pt x="2002538" y="6864485"/>
                </a:lnTo>
                <a:lnTo>
                  <a:pt x="0" y="6858000"/>
                </a:lnTo>
                <a:lnTo>
                  <a:pt x="0" y="0"/>
                </a:lnTo>
                <a:lnTo>
                  <a:pt x="1602021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810C3D4C-012F-184D-B7D5-E89B7B9A72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06410" y="2679259"/>
            <a:ext cx="2988860" cy="1395208"/>
          </a:xfrm>
        </p:spPr>
        <p:txBody>
          <a:bodyPr lIns="0" rtlCol="0"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МЕСТО ДЛЯ ЗАГОЛОВКА</a:t>
            </a:r>
          </a:p>
        </p:txBody>
      </p:sp>
      <p:sp>
        <p:nvSpPr>
          <p:cNvPr id="17" name="Текст 11">
            <a:extLst>
              <a:ext uri="{FF2B5EF4-FFF2-40B4-BE49-F238E27FC236}">
                <a16:creationId xmlns:a16="http://schemas.microsoft.com/office/drawing/2014/main" id="{D16862ED-2F5E-FE49-AB49-49CEC0EA332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18426" y="793580"/>
            <a:ext cx="3304279" cy="5270839"/>
          </a:xfrm>
        </p:spPr>
        <p:txBody>
          <a:bodyPr lIns="0" rtlCol="0" anchor="ctr">
            <a:normAutofit/>
          </a:bodyPr>
          <a:lstStyle>
            <a:lvl1pPr marL="285750" indent="-28575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spc="0">
                <a:solidFill>
                  <a:schemeClr val="bg1"/>
                </a:solidFill>
              </a:defRPr>
            </a:lvl1pPr>
            <a:lvl2pPr>
              <a:lnSpc>
                <a:spcPct val="150000"/>
              </a:lnSpc>
              <a:defRPr sz="1200" spc="0">
                <a:solidFill>
                  <a:schemeClr val="tx2"/>
                </a:solidFill>
              </a:defRPr>
            </a:lvl2pPr>
            <a:lvl3pPr>
              <a:lnSpc>
                <a:spcPct val="150000"/>
              </a:lnSpc>
              <a:defRPr sz="1200" spc="0">
                <a:solidFill>
                  <a:schemeClr val="tx2"/>
                </a:solidFill>
              </a:defRPr>
            </a:lvl3pPr>
            <a:lvl4pPr>
              <a:lnSpc>
                <a:spcPct val="150000"/>
              </a:lnSpc>
              <a:defRPr sz="1200" spc="0">
                <a:solidFill>
                  <a:schemeClr val="tx2"/>
                </a:solidFill>
              </a:defRPr>
            </a:lvl4pPr>
            <a:lvl5pPr>
              <a:lnSpc>
                <a:spcPct val="150000"/>
              </a:lnSpc>
              <a:defRPr sz="1200" spc="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ru-RU" noProof="0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59825505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/>
              <a:t>Стиль образца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pPr rtl="0"/>
            <a:fld id="{BFDC4B46-13CB-467C-BAB7-6BC4728FDA3B}" type="datetime1">
              <a:rPr lang="ru-RU" noProof="0" smtClean="0"/>
              <a:t>13.02.2022</a:t>
            </a:fld>
            <a:endParaRPr lang="ru-RU" noProof="0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rgbClr val="FFFFFF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rgbClr val="FFFFFF"/>
                </a:solidFill>
              </a:defRPr>
            </a:lvl1pPr>
          </a:lstStyle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63315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85" r:id="rId2"/>
    <p:sldLayoutId id="2147483783" r:id="rId3"/>
    <p:sldLayoutId id="2147483765" r:id="rId4"/>
    <p:sldLayoutId id="2147483787" r:id="rId5"/>
    <p:sldLayoutId id="2147483784" r:id="rId6"/>
    <p:sldLayoutId id="2147483786" r:id="rId7"/>
    <p:sldLayoutId id="2147483774" r:id="rId8"/>
    <p:sldLayoutId id="2147483781" r:id="rId9"/>
    <p:sldLayoutId id="2147483779" r:id="rId10"/>
    <p:sldLayoutId id="2147483780" r:id="rId11"/>
    <p:sldLayoutId id="2147483778" r:id="rId12"/>
    <p:sldLayoutId id="2147483777" r:id="rId13"/>
    <p:sldLayoutId id="2147483776" r:id="rId14"/>
    <p:sldLayoutId id="2147483782" r:id="rId15"/>
  </p:sldLayoutIdLst>
  <p:transition spd="slow">
    <p:wipe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E7C09F3-1BE8-0445-A3C4-9C100D32B8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4008" y="1645920"/>
            <a:ext cx="5248772" cy="3566160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Формирование функциональной грамотности на уроках обществознания в 9 классе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AC60D5D-D287-9B45-9F54-93A410AFF14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1"/>
          <a:stretch/>
        </p:blipFill>
        <p:spPr>
          <a:xfrm>
            <a:off x="5956183" y="0"/>
            <a:ext cx="6239375" cy="6858000"/>
          </a:xfrm>
        </p:spPr>
      </p:pic>
    </p:spTree>
    <p:extLst>
      <p:ext uri="{BB962C8B-B14F-4D97-AF65-F5344CB8AC3E}">
        <p14:creationId xmlns:p14="http://schemas.microsoft.com/office/powerpoint/2010/main" val="1564110906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6A39CFE-F193-9048-BE90-69178B4C3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6901" y="2725104"/>
            <a:ext cx="2988860" cy="1395208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Требования к стилю написания резюме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2CB5DE7-C0EC-D942-81AE-50AB9E5F55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53138" y="478172"/>
            <a:ext cx="4769567" cy="5889072"/>
          </a:xfrm>
        </p:spPr>
        <p:txBody>
          <a:bodyPr rtlCol="0">
            <a:normAutofit/>
          </a:bodyPr>
          <a:lstStyle/>
          <a:p>
            <a:pPr rtl="0"/>
            <a:r>
              <a:rPr lang="ru-RU" sz="2800" dirty="0"/>
              <a:t>Краткость</a:t>
            </a:r>
          </a:p>
          <a:p>
            <a:pPr rtl="0"/>
            <a:r>
              <a:rPr lang="ru-RU" sz="2800" dirty="0"/>
              <a:t>Конкретность</a:t>
            </a:r>
          </a:p>
          <a:p>
            <a:pPr rtl="0"/>
            <a:r>
              <a:rPr lang="ru-RU" sz="2800" dirty="0"/>
              <a:t>Целенаправленность</a:t>
            </a:r>
          </a:p>
          <a:p>
            <a:pPr rtl="0"/>
            <a:r>
              <a:rPr lang="ru-RU" sz="2800" dirty="0"/>
              <a:t>Использование активных глаголов</a:t>
            </a:r>
          </a:p>
          <a:p>
            <a:pPr rtl="0"/>
            <a:r>
              <a:rPr lang="ru-RU" sz="2800" dirty="0"/>
              <a:t>Точность и ясность изложения мыслей</a:t>
            </a:r>
          </a:p>
          <a:p>
            <a:pPr rtl="0"/>
            <a:r>
              <a:rPr lang="ru-RU" sz="2800" dirty="0"/>
              <a:t>Избирательность</a:t>
            </a:r>
          </a:p>
          <a:p>
            <a:pPr rtl="0"/>
            <a:r>
              <a:rPr lang="ru-RU" sz="2800" dirty="0"/>
              <a:t>Честность</a:t>
            </a:r>
          </a:p>
          <a:p>
            <a:pPr rtl="0"/>
            <a:r>
              <a:rPr lang="ru-RU" sz="2800" dirty="0"/>
              <a:t>Грамотность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BB0D9BC-46FF-F44B-953D-31A74B8034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5123378" cy="6858000"/>
          </a:xfrm>
        </p:spPr>
      </p:pic>
    </p:spTree>
    <p:extLst>
      <p:ext uri="{BB962C8B-B14F-4D97-AF65-F5344CB8AC3E}">
        <p14:creationId xmlns:p14="http://schemas.microsoft.com/office/powerpoint/2010/main" val="1844659523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1F25EAE-3A37-43DE-9737-13DDF056BE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marL="457200" indent="-457200" rtl="0">
              <a:buAutoNum type="arabicPeriod"/>
            </a:pPr>
            <a:r>
              <a:rPr lang="ru-RU" b="1" dirty="0"/>
              <a:t>Название документа</a:t>
            </a:r>
            <a:r>
              <a:rPr lang="ru-RU" dirty="0"/>
              <a:t>: резюме.</a:t>
            </a:r>
          </a:p>
          <a:p>
            <a:pPr marL="457200" indent="-457200" rtl="0">
              <a:buAutoNum type="arabicPeriod"/>
            </a:pPr>
            <a:r>
              <a:rPr lang="ru-RU" b="1" dirty="0"/>
              <a:t>Цель</a:t>
            </a:r>
            <a:r>
              <a:rPr lang="ru-RU" dirty="0"/>
              <a:t>: предложение, в котором кратко излагается, какая именно должность или рабочее место вас интересует.</a:t>
            </a:r>
          </a:p>
          <a:p>
            <a:pPr marL="457200" indent="-457200" rtl="0">
              <a:buAutoNum type="arabicPeriod"/>
            </a:pPr>
            <a:r>
              <a:rPr lang="ru-RU" b="1" dirty="0"/>
              <a:t>Личные данные</a:t>
            </a:r>
            <a:r>
              <a:rPr lang="ru-RU" dirty="0"/>
              <a:t>: ФИО, дата, место рождения, семейное положение, место жительства, телефон, другие способы связи.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79C09C-6E20-48F6-AE6D-C893A0F33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rtl="0"/>
            <a:r>
              <a:rPr lang="ru-RU" dirty="0"/>
              <a:t>Структура резюме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3A69289-D803-3943-9979-42FED843A2C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0" r="10640"/>
          <a:stretch/>
        </p:blipFill>
        <p:spPr>
          <a:xfrm>
            <a:off x="4068661" y="0"/>
            <a:ext cx="8123339" cy="6858000"/>
          </a:xfrm>
        </p:spPr>
      </p:pic>
    </p:spTree>
    <p:extLst>
      <p:ext uri="{BB962C8B-B14F-4D97-AF65-F5344CB8AC3E}">
        <p14:creationId xmlns:p14="http://schemas.microsoft.com/office/powerpoint/2010/main" val="4050992712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1F25EAE-3A37-43DE-9737-13DDF056BE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0" indent="0" rtl="0">
              <a:buNone/>
            </a:pPr>
            <a:r>
              <a:rPr lang="ru-RU" b="1" dirty="0"/>
              <a:t>4. Образование: </a:t>
            </a:r>
            <a:r>
              <a:rPr lang="ru-RU" dirty="0"/>
              <a:t>год поступления и окончания образовательного учреждения, награды, грамоты, диплом с отличием (если имеется)</a:t>
            </a:r>
          </a:p>
          <a:p>
            <a:pPr marL="0" indent="0" rtl="0">
              <a:buNone/>
            </a:pPr>
            <a:r>
              <a:rPr lang="ru-RU" b="1" dirty="0"/>
              <a:t>5. Опыт работы</a:t>
            </a:r>
          </a:p>
          <a:p>
            <a:pPr marL="0" indent="0" rtl="0">
              <a:buNone/>
            </a:pPr>
            <a:r>
              <a:rPr lang="ru-RU" b="1" dirty="0"/>
              <a:t>6. Дополнительная информация: </a:t>
            </a:r>
            <a:r>
              <a:rPr lang="ru-RU" dirty="0"/>
              <a:t>владение иностранным языком, работа с компьютером, наличие водительского удостоверения</a:t>
            </a:r>
          </a:p>
          <a:p>
            <a:pPr marL="0" indent="0" rtl="0">
              <a:buNone/>
            </a:pPr>
            <a:r>
              <a:rPr lang="ru-RU" b="1" dirty="0"/>
              <a:t>7. Личные качества: </a:t>
            </a:r>
            <a:r>
              <a:rPr lang="ru-RU" dirty="0"/>
              <a:t>аккуратный, пунктуальный, практичный, </a:t>
            </a:r>
            <a:r>
              <a:rPr lang="ru-RU" dirty="0" err="1"/>
              <a:t>предпреимчивый</a:t>
            </a:r>
            <a:r>
              <a:rPr lang="ru-RU" dirty="0"/>
              <a:t>. </a:t>
            </a:r>
          </a:p>
          <a:p>
            <a:pPr marL="0" indent="0" rtl="0">
              <a:buNone/>
            </a:pPr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79C09C-6E20-48F6-AE6D-C893A0F33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rtl="0"/>
            <a:r>
              <a:rPr lang="ru-RU" dirty="0"/>
              <a:t>Структура резюме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3A69289-D803-3943-9979-42FED843A2C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0" r="10640"/>
          <a:stretch/>
        </p:blipFill>
        <p:spPr>
          <a:xfrm>
            <a:off x="4068661" y="0"/>
            <a:ext cx="8123339" cy="6858000"/>
          </a:xfrm>
        </p:spPr>
      </p:pic>
    </p:spTree>
    <p:extLst>
      <p:ext uri="{BB962C8B-B14F-4D97-AF65-F5344CB8AC3E}">
        <p14:creationId xmlns:p14="http://schemas.microsoft.com/office/powerpoint/2010/main" val="210744821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2D7F6A80-08DF-8645-A4CD-7D0B49A3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6994" y="597553"/>
            <a:ext cx="4845068" cy="1858617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Что такое функциональная грамотность?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5613A2D6-52A2-8C4D-985E-CB4BEE6B29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6996" y="2558643"/>
            <a:ext cx="4845066" cy="3701804"/>
          </a:xfrm>
        </p:spPr>
        <p:txBody>
          <a:bodyPr rtlCol="0">
            <a:normAutofit lnSpcReduction="10000"/>
          </a:bodyPr>
          <a:lstStyle/>
          <a:p>
            <a:pPr marL="0" indent="0" rtl="0">
              <a:buNone/>
            </a:pPr>
            <a:r>
              <a:rPr lang="ru-RU" sz="2800" b="1" u="sng" dirty="0">
                <a:solidFill>
                  <a:schemeClr val="tx1"/>
                </a:solidFill>
              </a:rPr>
              <a:t>Функциональная грамотность </a:t>
            </a:r>
            <a:r>
              <a:rPr lang="ru-RU" sz="2800" dirty="0">
                <a:solidFill>
                  <a:schemeClr val="tx1"/>
                </a:solidFill>
              </a:rPr>
              <a:t>– это способность человека использовать приобретаемые в течение жизни знания для решения широкого диапазона жизненных задач в различных сферах человеческой деятельности, общения и социальных отношений.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9E319FF9-B321-9D4B-AA89-6EFE572936E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444817" y="597553"/>
            <a:ext cx="6063915" cy="5662894"/>
          </a:xfrm>
        </p:spPr>
      </p:pic>
    </p:spTree>
    <p:extLst>
      <p:ext uri="{BB962C8B-B14F-4D97-AF65-F5344CB8AC3E}">
        <p14:creationId xmlns:p14="http://schemas.microsoft.com/office/powerpoint/2010/main" val="307285950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9B51C228-B9D7-6F4B-9504-969693D47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2607" y="2499691"/>
            <a:ext cx="3815484" cy="1858617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b="1" dirty="0"/>
              <a:t>Практическое занятие «Составление резюме»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F84EEF9-99EB-D946-9D26-4C931C143C4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69281" y="427839"/>
            <a:ext cx="6217440" cy="6149130"/>
          </a:xfrm>
        </p:spPr>
      </p:pic>
    </p:spTree>
    <p:extLst>
      <p:ext uri="{BB962C8B-B14F-4D97-AF65-F5344CB8AC3E}">
        <p14:creationId xmlns:p14="http://schemas.microsoft.com/office/powerpoint/2010/main" val="128398805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DDF5302-8BAF-DD47-A375-773B74B64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rtl="0"/>
            <a:r>
              <a:rPr lang="ru-RU" sz="3600" b="1" u="sng" dirty="0"/>
              <a:t>Резюме</a:t>
            </a:r>
            <a:r>
              <a:rPr lang="ru-RU" sz="3600" dirty="0"/>
              <a:t> - это описание профессионального пути в письменной форме, которое призвано создать о Вас позитивное мнение у работодателя.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09F623E-2819-2D41-ADE0-C7B64EF0EC4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6012" y="0"/>
            <a:ext cx="7615988" cy="6858000"/>
          </a:xfrm>
        </p:spPr>
      </p:pic>
    </p:spTree>
    <p:extLst>
      <p:ext uri="{BB962C8B-B14F-4D97-AF65-F5344CB8AC3E}">
        <p14:creationId xmlns:p14="http://schemas.microsoft.com/office/powerpoint/2010/main" val="2515330016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2" descr="Графический элемент SmartArt — 2 вертикальных значка">
            <a:extLst>
              <a:ext uri="{FF2B5EF4-FFF2-40B4-BE49-F238E27FC236}">
                <a16:creationId xmlns:a16="http://schemas.microsoft.com/office/drawing/2014/main" id="{05161A65-4E7E-B44A-B0C7-71A1F0FD58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482273"/>
              </p:ext>
            </p:extLst>
          </p:nvPr>
        </p:nvGraphicFramePr>
        <p:xfrm>
          <a:off x="676292" y="518831"/>
          <a:ext cx="4944403" cy="5418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" name="Заголовок 27">
            <a:extLst>
              <a:ext uri="{FF2B5EF4-FFF2-40B4-BE49-F238E27FC236}">
                <a16:creationId xmlns:a16="http://schemas.microsoft.com/office/drawing/2014/main" id="{4988F789-C14D-C841-BDEB-8ACF77377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123219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786DAAE-C08D-46E3-A8CE-2D266D397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rtl="0"/>
            <a:r>
              <a:rPr lang="ru-RU" sz="2800" b="1" u="sng" dirty="0"/>
              <a:t>Хронологическое</a:t>
            </a:r>
            <a:r>
              <a:rPr lang="ru-RU" sz="2800" dirty="0"/>
              <a:t>: короткое описание Вашего опыта с подчеркиванием достижений и навыков.</a:t>
            </a:r>
          </a:p>
          <a:p>
            <a:pPr rtl="0"/>
            <a:r>
              <a:rPr lang="ru-RU" sz="2800" b="1" u="sng" dirty="0"/>
              <a:t>Функциональное</a:t>
            </a:r>
            <a:r>
              <a:rPr lang="ru-RU" sz="2800" dirty="0"/>
              <a:t>: применяется при описании специфического трудового опыта и круга занятий, когда нет необходимости располагать в хронологическом порядке процесс накопления этого опыта; в нем делается акцент на образовании и специальных знаниях и навыках. </a:t>
            </a:r>
          </a:p>
          <a:p>
            <a:pPr rtl="0"/>
            <a:r>
              <a:rPr lang="ru-RU" sz="2800" b="1" u="sng" dirty="0"/>
              <a:t>Комбинированное</a:t>
            </a:r>
            <a:r>
              <a:rPr lang="ru-RU" sz="2800" dirty="0"/>
              <a:t>: используется наиболее часто для освещения каких-то особых достижений, в нем в то же время сохраняется хронологическая последовательность изложения трудового стажа и образования.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A115AC-F6DD-4765-9553-9296098AF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 anchor="ctr">
            <a:normAutofit/>
          </a:bodyPr>
          <a:lstStyle/>
          <a:p>
            <a:pPr rtl="0"/>
            <a:r>
              <a:rPr lang="ru-RU" sz="3200" dirty="0">
                <a:solidFill>
                  <a:srgbClr val="FFFEFF"/>
                </a:solidFill>
              </a:rPr>
              <a:t>3 основных типов резюме</a:t>
            </a:r>
          </a:p>
        </p:txBody>
      </p:sp>
    </p:spTree>
    <p:extLst>
      <p:ext uri="{BB962C8B-B14F-4D97-AF65-F5344CB8AC3E}">
        <p14:creationId xmlns:p14="http://schemas.microsoft.com/office/powerpoint/2010/main" val="492756523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C0FEB38D-85AD-EB41-9EC1-E966F44AB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24" y="2464270"/>
            <a:ext cx="5699229" cy="727700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Секрет резюме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64D4B10F-ADAA-B74F-8461-59D7CAF3C4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dirty="0"/>
              <a:t>Нужно написать резюме не под кандидатуру соискателя, а под требование конкретного работодателя, с учетом особенностей бизнеса компании.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96E64F75-DC38-A047-84B3-5B96136A968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93262" y="892374"/>
            <a:ext cx="7598736" cy="5073251"/>
          </a:xfrm>
        </p:spPr>
      </p:pic>
    </p:spTree>
    <p:extLst>
      <p:ext uri="{BB962C8B-B14F-4D97-AF65-F5344CB8AC3E}">
        <p14:creationId xmlns:p14="http://schemas.microsoft.com/office/powerpoint/2010/main" val="847544899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C0FEB38D-85AD-EB41-9EC1-E966F44AB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23" y="2078377"/>
            <a:ext cx="5699229" cy="727700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Главное правило резюме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64D4B10F-ADAA-B74F-8461-59D7CAF3C4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dirty="0"/>
              <a:t>На каждое новое интервью следует приходить с новым резюме и никогда - без него.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96E64F75-DC38-A047-84B3-5B96136A968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10463" y="892374"/>
            <a:ext cx="6764334" cy="5073251"/>
          </a:xfrm>
        </p:spPr>
      </p:pic>
    </p:spTree>
    <p:extLst>
      <p:ext uri="{BB962C8B-B14F-4D97-AF65-F5344CB8AC3E}">
        <p14:creationId xmlns:p14="http://schemas.microsoft.com/office/powerpoint/2010/main" val="4149106189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6A39CFE-F193-9048-BE90-69178B4C3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6901" y="2725104"/>
            <a:ext cx="2988860" cy="1395208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Требования к оформлению резюме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2CB5DE7-C0EC-D942-81AE-50AB9E5F55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53138" y="478172"/>
            <a:ext cx="4769567" cy="5889072"/>
          </a:xfrm>
        </p:spPr>
        <p:txBody>
          <a:bodyPr rtlCol="0">
            <a:normAutofit fontScale="92500" lnSpcReduction="10000"/>
          </a:bodyPr>
          <a:lstStyle/>
          <a:p>
            <a:pPr rtl="0"/>
            <a:r>
              <a:rPr lang="ru-RU" sz="1800" dirty="0"/>
              <a:t>Максимум две страницы А4</a:t>
            </a:r>
          </a:p>
          <a:p>
            <a:pPr rtl="0"/>
            <a:r>
              <a:rPr lang="ru-RU" sz="1800" dirty="0"/>
              <a:t>Необходимо указывать номер страниц, кроме первой</a:t>
            </a:r>
          </a:p>
          <a:p>
            <a:pPr rtl="0"/>
            <a:r>
              <a:rPr lang="ru-RU" sz="1800" dirty="0"/>
              <a:t>Если резюме получилось на одну неполную страницу, необходимо расположить информацию так, чтобы она полностью была занята текстом</a:t>
            </a:r>
          </a:p>
          <a:p>
            <a:pPr rtl="0"/>
            <a:r>
              <a:rPr lang="ru-RU" sz="1800" dirty="0"/>
              <a:t>Использование строго шрифтов </a:t>
            </a:r>
            <a:r>
              <a:rPr lang="en-US" sz="1800" dirty="0"/>
              <a:t>Times New Roman </a:t>
            </a:r>
            <a:r>
              <a:rPr lang="ru-RU" sz="1800" dirty="0"/>
              <a:t>или </a:t>
            </a:r>
            <a:r>
              <a:rPr lang="en-US" sz="1800" dirty="0"/>
              <a:t>Arial</a:t>
            </a:r>
            <a:r>
              <a:rPr lang="ru-RU" sz="1800" dirty="0"/>
              <a:t> 12 размер.</a:t>
            </a:r>
          </a:p>
          <a:p>
            <a:pPr rtl="0"/>
            <a:r>
              <a:rPr lang="ru-RU" sz="1800" dirty="0"/>
              <a:t>Каждый раздел резюме отделен от предыдущего</a:t>
            </a:r>
          </a:p>
          <a:p>
            <a:pPr rtl="0"/>
            <a:r>
              <a:rPr lang="ru-RU" sz="1800" dirty="0"/>
              <a:t>Заголовки выделять жирным шрифтом или подчеркиванием</a:t>
            </a:r>
          </a:p>
          <a:p>
            <a:pPr rtl="0"/>
            <a:r>
              <a:rPr lang="ru-RU" sz="1800" dirty="0"/>
              <a:t>Проверьте правильность написания резюме (грамотность)</a:t>
            </a:r>
          </a:p>
          <a:p>
            <a:pPr rtl="0"/>
            <a:r>
              <a:rPr lang="ru-RU" sz="1800" dirty="0"/>
              <a:t>Резюме должно быть написано простым языком</a:t>
            </a:r>
          </a:p>
          <a:p>
            <a:pPr rtl="0"/>
            <a:r>
              <a:rPr lang="ru-RU" sz="1800" dirty="0"/>
              <a:t>Используется бумага белого цвета хорошего качества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BB0D9BC-46FF-F44B-953D-31A74B8034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5123378" cy="6858000"/>
          </a:xfrm>
        </p:spPr>
      </p:pic>
    </p:spTree>
    <p:extLst>
      <p:ext uri="{BB962C8B-B14F-4D97-AF65-F5344CB8AC3E}">
        <p14:creationId xmlns:p14="http://schemas.microsoft.com/office/powerpoint/2010/main" val="1277932624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РетроспективаVTI">
  <a:themeElements>
    <a:clrScheme name="GOLD AND SILVER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C4AE75"/>
      </a:accent1>
      <a:accent2>
        <a:srgbClr val="A9A9A9"/>
      </a:accent2>
      <a:accent3>
        <a:srgbClr val="5E5E5E"/>
      </a:accent3>
      <a:accent4>
        <a:srgbClr val="424242"/>
      </a:accent4>
      <a:accent5>
        <a:srgbClr val="212121"/>
      </a:accent5>
      <a:accent6>
        <a:srgbClr val="D5D5D5"/>
      </a:accent6>
      <a:hlink>
        <a:srgbClr val="C1AA73"/>
      </a:hlink>
      <a:folHlink>
        <a:srgbClr val="797979"/>
      </a:folHlink>
    </a:clrScheme>
    <a:fontScheme name="Garamond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67601_TF11344857.potx" id="{76DE1DE2-F9C0-4364-B4FA-02FC73A545F7}" vid="{8A3957A4-7D6B-4125-9C8A-8A7742A17367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для конференции с геометрическим оформлением</Template>
  <TotalTime>50</TotalTime>
  <Words>442</Words>
  <Application>Microsoft Office PowerPoint</Application>
  <PresentationFormat>Широкоэкранный</PresentationFormat>
  <Paragraphs>55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Garamond</vt:lpstr>
      <vt:lpstr>РетроспективаVTI</vt:lpstr>
      <vt:lpstr>Формирование функциональной грамотности на уроках обществознания в 9 классе</vt:lpstr>
      <vt:lpstr>Что такое функциональная грамотность?</vt:lpstr>
      <vt:lpstr>Практическое занятие «Составление резюме»</vt:lpstr>
      <vt:lpstr>Резюме - это описание профессионального пути в письменной форме, которое призвано создать о Вас позитивное мнение у работодателя.</vt:lpstr>
      <vt:lpstr>Презентация PowerPoint</vt:lpstr>
      <vt:lpstr>3 основных типов резюме</vt:lpstr>
      <vt:lpstr>Секрет резюме</vt:lpstr>
      <vt:lpstr>Главное правило резюме</vt:lpstr>
      <vt:lpstr>Требования к оформлению резюме</vt:lpstr>
      <vt:lpstr>Требования к стилю написания резюме</vt:lpstr>
      <vt:lpstr>Структура резюме</vt:lpstr>
      <vt:lpstr>Структура резюме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функциональной грамотности на уроках обществознания в 9 классе</dc:title>
  <dc:creator>Валерия Калинина</dc:creator>
  <cp:lastModifiedBy>Валерия Калинина</cp:lastModifiedBy>
  <cp:revision>2</cp:revision>
  <dcterms:created xsi:type="dcterms:W3CDTF">2022-02-13T09:33:11Z</dcterms:created>
  <dcterms:modified xsi:type="dcterms:W3CDTF">2022-02-13T11:54:08Z</dcterms:modified>
</cp:coreProperties>
</file>