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2" r:id="rId7"/>
    <p:sldId id="263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7-09T19:01:42.436" idx="1">
    <p:pos x="6753" y="178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67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30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891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2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428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857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034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768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19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366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053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63EE5-D808-41F2-A3F0-B5C7D8D588B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9B00C-55AA-43FC-B8E7-37C97780D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43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70" y="304799"/>
            <a:ext cx="9408848" cy="62745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49782" y="391886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 местонахождении песка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26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377" y="269964"/>
            <a:ext cx="8470537" cy="635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535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468" y="235131"/>
            <a:ext cx="8310881" cy="623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53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084" y="283209"/>
            <a:ext cx="9775167" cy="64964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00109" y="283209"/>
            <a:ext cx="75661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Как появился такой рисунок на песке?</a:t>
            </a:r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9837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248" y="701720"/>
            <a:ext cx="9048750" cy="60293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62994" y="217714"/>
            <a:ext cx="4389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Скульптуры из песка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93509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94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214" y="539933"/>
            <a:ext cx="8725990" cy="581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854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576" y="557348"/>
            <a:ext cx="9143766" cy="56291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9154" y="69669"/>
            <a:ext cx="5625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Может ли песок окраситься?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8117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18</Words>
  <Application>Microsoft Office PowerPoint</Application>
  <PresentationFormat>Широкоэкранный</PresentationFormat>
  <Paragraphs>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2023-06-29T19:56:42Z</dcterms:created>
  <dcterms:modified xsi:type="dcterms:W3CDTF">2023-07-09T16:04:29Z</dcterms:modified>
</cp:coreProperties>
</file>