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70" r:id="rId8"/>
    <p:sldId id="271" r:id="rId9"/>
    <p:sldId id="261" r:id="rId10"/>
    <p:sldId id="262" r:id="rId11"/>
    <p:sldId id="263" r:id="rId12"/>
    <p:sldId id="269" r:id="rId13"/>
    <p:sldId id="264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 smtClean="0"/>
              <a:t> </a:t>
            </a:r>
            <a:r>
              <a:rPr lang="ru-RU" sz="4400" dirty="0"/>
              <a:t>И</a:t>
            </a:r>
            <a:r>
              <a:rPr lang="ru-RU" sz="4400" dirty="0" smtClean="0"/>
              <a:t>сследовательская </a:t>
            </a:r>
            <a:br>
              <a:rPr lang="ru-RU" sz="4400" dirty="0" smtClean="0"/>
            </a:br>
            <a:r>
              <a:rPr lang="ru-RU" sz="4400" dirty="0" smtClean="0"/>
              <a:t>лаборатория</a:t>
            </a:r>
            <a:br>
              <a:rPr lang="ru-RU" sz="4400" dirty="0" smtClean="0"/>
            </a:br>
            <a:r>
              <a:rPr lang="ru-RU" sz="4400" smtClean="0"/>
              <a:t>3 </a:t>
            </a:r>
            <a:r>
              <a:rPr lang="ru-RU" sz="4400" smtClean="0"/>
              <a:t> В </a:t>
            </a:r>
            <a:r>
              <a:rPr lang="ru-RU" sz="4400" dirty="0" smtClean="0"/>
              <a:t>класса</a:t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23042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365104"/>
            <a:ext cx="269557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278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800200"/>
          </a:xfrm>
        </p:spPr>
        <p:txBody>
          <a:bodyPr/>
          <a:lstStyle/>
          <a:p>
            <a:r>
              <a:rPr lang="ru-RU" dirty="0" smtClean="0"/>
              <a:t>Письменные исторические источники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19716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65748"/>
            <a:ext cx="333375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23" y="4868133"/>
            <a:ext cx="3131489" cy="176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68511"/>
            <a:ext cx="2592288" cy="252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18" y="4943476"/>
            <a:ext cx="3495675" cy="160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9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76872"/>
          </a:xfrm>
        </p:spPr>
        <p:txBody>
          <a:bodyPr/>
          <a:lstStyle/>
          <a:p>
            <a:r>
              <a:rPr lang="ru-RU" dirty="0" smtClean="0"/>
              <a:t>Устные исторические источники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1993079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627" y="2233730"/>
            <a:ext cx="2607223" cy="216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348717"/>
            <a:ext cx="3776663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531" y="4454061"/>
            <a:ext cx="2952328" cy="186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980" y="2033650"/>
            <a:ext cx="1695880" cy="2291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67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584176"/>
          </a:xfrm>
        </p:spPr>
        <p:txBody>
          <a:bodyPr/>
          <a:lstStyle/>
          <a:p>
            <a:r>
              <a:rPr lang="ru-RU" dirty="0" smtClean="0"/>
              <a:t>Давайте отдохнём!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143" y="2781300"/>
            <a:ext cx="5951713" cy="334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8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296144"/>
          </a:xfrm>
        </p:spPr>
        <p:txBody>
          <a:bodyPr/>
          <a:lstStyle/>
          <a:p>
            <a:r>
              <a:rPr lang="ru-RU" dirty="0" smtClean="0"/>
              <a:t>Применение знаний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</a:t>
            </a:r>
            <a:r>
              <a:rPr lang="ru-RU" b="1" dirty="0" smtClean="0">
                <a:solidFill>
                  <a:srgbClr val="002060"/>
                </a:solidFill>
              </a:rPr>
              <a:t>План исследования.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1 – Что это? </a:t>
            </a:r>
          </a:p>
          <a:p>
            <a:r>
              <a:rPr lang="ru-RU" b="1" dirty="0">
                <a:solidFill>
                  <a:srgbClr val="002060"/>
                </a:solidFill>
              </a:rPr>
              <a:t>2 – К какому виду исторических источников относится?</a:t>
            </a:r>
          </a:p>
          <a:p>
            <a:r>
              <a:rPr lang="ru-RU" b="1" dirty="0">
                <a:solidFill>
                  <a:srgbClr val="002060"/>
                </a:solidFill>
              </a:rPr>
              <a:t>3 – Какую информацию можно извлечь из данного источника?</a:t>
            </a:r>
          </a:p>
        </p:txBody>
      </p:sp>
    </p:spTree>
    <p:extLst>
      <p:ext uri="{BB962C8B-B14F-4D97-AF65-F5344CB8AC3E}">
        <p14:creationId xmlns:p14="http://schemas.microsoft.com/office/powerpoint/2010/main" val="177240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52128"/>
          </a:xfrm>
        </p:spPr>
        <p:txBody>
          <a:bodyPr/>
          <a:lstStyle/>
          <a:p>
            <a:r>
              <a:rPr lang="ru-RU" dirty="0" smtClean="0"/>
              <a:t>Подведём итог работы!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25" y="1743774"/>
            <a:ext cx="2208245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90" y="3234178"/>
            <a:ext cx="24962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367" y="1556792"/>
            <a:ext cx="2400267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414" y="3903099"/>
            <a:ext cx="1458162" cy="262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289708"/>
            <a:ext cx="1881400" cy="250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032" y="3234178"/>
            <a:ext cx="2138037" cy="285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182" y="4825608"/>
            <a:ext cx="1415281" cy="1706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21" y="4937093"/>
            <a:ext cx="3169818" cy="1780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089" y="2949166"/>
            <a:ext cx="1617915" cy="215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183" y="1339858"/>
            <a:ext cx="1675550" cy="223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332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556792"/>
            <a:ext cx="8291264" cy="4569371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Учебник стр.6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000" b="1" dirty="0" smtClean="0">
                <a:solidFill>
                  <a:schemeClr val="tx2"/>
                </a:solidFill>
              </a:rPr>
              <a:t>(соотнести предлагаемые источники по группам)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tx2"/>
                </a:solidFill>
              </a:rPr>
              <a:t>опишите </a:t>
            </a:r>
            <a:r>
              <a:rPr lang="ru-RU" b="1" dirty="0">
                <a:solidFill>
                  <a:schemeClr val="tx2"/>
                </a:solidFill>
              </a:rPr>
              <a:t>любой предмет, который может быть историческим источником для наших потомков.</a:t>
            </a:r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645024"/>
            <a:ext cx="2524125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648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 smtClean="0"/>
              <a:t>       </a:t>
            </a:r>
            <a:r>
              <a:rPr lang="ru-RU" sz="6600" b="1" dirty="0" smtClean="0">
                <a:solidFill>
                  <a:srgbClr val="002060"/>
                </a:solidFill>
              </a:rPr>
              <a:t>Спасибо </a:t>
            </a:r>
            <a:br>
              <a:rPr lang="ru-RU" sz="6600" b="1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>за</a:t>
            </a:r>
            <a:r>
              <a:rPr lang="ru-RU" sz="6600" b="1" dirty="0" smtClean="0">
                <a:solidFill>
                  <a:srgbClr val="002060"/>
                </a:solidFill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</a:rPr>
              <a:t>сотрудничество!</a:t>
            </a:r>
          </a:p>
          <a:p>
            <a:pPr marL="0" indent="0">
              <a:buNone/>
            </a:pP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77072"/>
            <a:ext cx="6048672" cy="157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37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728192"/>
          </a:xfrm>
        </p:spPr>
        <p:txBody>
          <a:bodyPr/>
          <a:lstStyle/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>Наша </a:t>
            </a:r>
            <a:r>
              <a:rPr lang="ru-RU" dirty="0">
                <a:effectLst/>
              </a:rPr>
              <a:t>Родина: от Руси до России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420888"/>
            <a:ext cx="3492971" cy="4144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558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23528"/>
          </a:xfrm>
        </p:spPr>
        <p:txBody>
          <a:bodyPr/>
          <a:lstStyle/>
          <a:p>
            <a:r>
              <a:rPr lang="ru-RU" dirty="0" smtClean="0"/>
              <a:t>Богиня истории КЛИО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600200"/>
            <a:ext cx="4464496" cy="47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496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23528"/>
          </a:xfrm>
        </p:spPr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/>
              <a:t>         </a:t>
            </a:r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Как люди </a:t>
            </a:r>
            <a:br>
              <a:rPr lang="ru-RU" sz="6000" b="1" dirty="0" smtClean="0">
                <a:solidFill>
                  <a:schemeClr val="accent1">
                    <a:lumMod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</a:br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узнают о прошлом?</a:t>
            </a:r>
            <a:endParaRPr lang="ru-RU" sz="6000" b="1" dirty="0">
              <a:solidFill>
                <a:schemeClr val="accent1">
                  <a:lumMod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73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6600" b="1" dirty="0" smtClean="0">
                <a:solidFill>
                  <a:schemeClr val="tx2"/>
                </a:solidFill>
              </a:rPr>
              <a:t>Составляем план          исследования</a:t>
            </a:r>
            <a:r>
              <a:rPr lang="ru-RU" b="1" dirty="0" smtClean="0">
                <a:solidFill>
                  <a:schemeClr val="tx2"/>
                </a:solidFill>
              </a:rPr>
              <a:t> 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144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440160"/>
          </a:xfrm>
        </p:spPr>
        <p:txBody>
          <a:bodyPr/>
          <a:lstStyle/>
          <a:p>
            <a:r>
              <a:rPr lang="ru-RU" dirty="0" smtClean="0"/>
              <a:t>Исторические 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         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ВЕЩЕСТВЕННЫЕ                                       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УСТНЫЕ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                     </a:t>
            </a:r>
            <a:r>
              <a:rPr lang="ru-RU" b="1" dirty="0" smtClean="0">
                <a:solidFill>
                  <a:srgbClr val="002060"/>
                </a:solidFill>
              </a:rPr>
              <a:t>ПИСЬМЕННЫЕ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1547664" y="242088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113116" y="299695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732240" y="248404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</a:t>
            </a:r>
            <a:r>
              <a:rPr lang="ru-RU" sz="3600" b="1" dirty="0" smtClean="0">
                <a:solidFill>
                  <a:srgbClr val="002060"/>
                </a:solidFill>
              </a:rPr>
              <a:t>Работаем в группах.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    Добываем информацию.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68960"/>
            <a:ext cx="3438524" cy="310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4375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Обсуждаем , делимся полученной информацией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302" y="2780928"/>
            <a:ext cx="3384376" cy="3018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082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728192"/>
          </a:xfrm>
        </p:spPr>
        <p:txBody>
          <a:bodyPr/>
          <a:lstStyle/>
          <a:p>
            <a:r>
              <a:rPr lang="ru-RU" dirty="0" smtClean="0"/>
              <a:t>Вещественные</a:t>
            </a:r>
            <a:br>
              <a:rPr lang="ru-RU" dirty="0" smtClean="0"/>
            </a:br>
            <a:r>
              <a:rPr lang="ru-RU" dirty="0" smtClean="0"/>
              <a:t>исторические источники 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64904"/>
            <a:ext cx="234315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4437112"/>
            <a:ext cx="2376264" cy="1782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92896"/>
            <a:ext cx="240026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926" y="2428122"/>
            <a:ext cx="2803890" cy="1864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079" y="4536123"/>
            <a:ext cx="1763819" cy="168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796" y="4515034"/>
            <a:ext cx="196215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872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347</TotalTime>
  <Words>88</Words>
  <Application>Microsoft Office PowerPoint</Application>
  <PresentationFormat>Экран (4:3)</PresentationFormat>
  <Paragraphs>34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Исполнительная</vt:lpstr>
      <vt:lpstr> Исследовательская  лаборатория 3  В класса </vt:lpstr>
      <vt:lpstr>      Наша Родина: от Руси до России</vt:lpstr>
      <vt:lpstr>Богиня истории КЛИО</vt:lpstr>
      <vt:lpstr>Тема урока</vt:lpstr>
      <vt:lpstr>Презентация PowerPoint</vt:lpstr>
      <vt:lpstr>Исторические источники</vt:lpstr>
      <vt:lpstr>Презентация PowerPoint</vt:lpstr>
      <vt:lpstr>Презентация PowerPoint</vt:lpstr>
      <vt:lpstr>Вещественные исторические источники </vt:lpstr>
      <vt:lpstr>Письменные исторические источники</vt:lpstr>
      <vt:lpstr>Устные исторические источники</vt:lpstr>
      <vt:lpstr>Давайте отдохнём!</vt:lpstr>
      <vt:lpstr>Применение знаний</vt:lpstr>
      <vt:lpstr>Подведём итог работы!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Admin</cp:lastModifiedBy>
  <cp:revision>18</cp:revision>
  <dcterms:created xsi:type="dcterms:W3CDTF">2019-01-13T04:55:07Z</dcterms:created>
  <dcterms:modified xsi:type="dcterms:W3CDTF">2023-07-09T07:05:14Z</dcterms:modified>
</cp:coreProperties>
</file>