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58" r:id="rId5"/>
    <p:sldId id="259" r:id="rId6"/>
    <p:sldId id="262" r:id="rId7"/>
    <p:sldId id="261" r:id="rId8"/>
    <p:sldId id="265" r:id="rId9"/>
    <p:sldId id="263" r:id="rId10"/>
    <p:sldId id="264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-33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1C4CA-89CF-4BB3-B4B7-27EE7091DD99}" type="datetimeFigureOut">
              <a:rPr lang="ru-RU" smtClean="0"/>
              <a:t>09.07.2023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D8A62-F2C6-4B60-B69A-67A4509B9C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30032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1C4CA-89CF-4BB3-B4B7-27EE7091DD99}" type="datetimeFigureOut">
              <a:rPr lang="ru-RU" smtClean="0"/>
              <a:t>09.07.2023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D8A62-F2C6-4B60-B69A-67A4509B9C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25472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1C4CA-89CF-4BB3-B4B7-27EE7091DD99}" type="datetimeFigureOut">
              <a:rPr lang="ru-RU" smtClean="0"/>
              <a:t>09.07.2023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D8A62-F2C6-4B60-B69A-67A4509B9C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1264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1C4CA-89CF-4BB3-B4B7-27EE7091DD99}" type="datetimeFigureOut">
              <a:rPr lang="ru-RU" smtClean="0"/>
              <a:t>09.07.2023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D8A62-F2C6-4B60-B69A-67A4509B9C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16421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1C4CA-89CF-4BB3-B4B7-27EE7091DD99}" type="datetimeFigureOut">
              <a:rPr lang="ru-RU" smtClean="0"/>
              <a:t>09.07.2023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D8A62-F2C6-4B60-B69A-67A4509B9C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58728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1C4CA-89CF-4BB3-B4B7-27EE7091DD99}" type="datetimeFigureOut">
              <a:rPr lang="ru-RU" smtClean="0"/>
              <a:t>09.07.2023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D8A62-F2C6-4B60-B69A-67A4509B9C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29596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1C4CA-89CF-4BB3-B4B7-27EE7091DD99}" type="datetimeFigureOut">
              <a:rPr lang="ru-RU" smtClean="0"/>
              <a:t>09.07.2023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D8A62-F2C6-4B60-B69A-67A4509B9C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35639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1C4CA-89CF-4BB3-B4B7-27EE7091DD99}" type="datetimeFigureOut">
              <a:rPr lang="ru-RU" smtClean="0"/>
              <a:t>09.07.2023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D8A62-F2C6-4B60-B69A-67A4509B9C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5086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1C4CA-89CF-4BB3-B4B7-27EE7091DD99}" type="datetimeFigureOut">
              <a:rPr lang="ru-RU" smtClean="0"/>
              <a:t>09.07.2023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D8A62-F2C6-4B60-B69A-67A4509B9C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17970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1C4CA-89CF-4BB3-B4B7-27EE7091DD99}" type="datetimeFigureOut">
              <a:rPr lang="ru-RU" smtClean="0"/>
              <a:t>09.07.2023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D8A62-F2C6-4B60-B69A-67A4509B9C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59351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1C4CA-89CF-4BB3-B4B7-27EE7091DD99}" type="datetimeFigureOut">
              <a:rPr lang="ru-RU" smtClean="0"/>
              <a:t>09.07.2023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D8A62-F2C6-4B60-B69A-67A4509B9C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359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81C4CA-89CF-4BB3-B4B7-27EE7091DD99}" type="datetimeFigureOut">
              <a:rPr lang="ru-RU" smtClean="0"/>
              <a:t>09.07.2023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2D8A62-F2C6-4B60-B69A-67A4509B9C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86721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b="0" i="0" dirty="0" smtClean="0">
                <a:solidFill>
                  <a:schemeClr val="accent1">
                    <a:lumMod val="75000"/>
                  </a:schemeClr>
                </a:solidFill>
                <a:effectLst/>
                <a:latin typeface="Georgia"/>
              </a:rPr>
              <a:t>Как хорошо </a:t>
            </a:r>
            <a:r>
              <a:rPr lang="ru-RU" b="0" i="0" smtClean="0">
                <a:solidFill>
                  <a:schemeClr val="accent1">
                    <a:lumMod val="75000"/>
                  </a:schemeClr>
                </a:solidFill>
                <a:effectLst/>
                <a:latin typeface="Georgia"/>
              </a:rPr>
              <a:t>уметь читать…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87308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052736"/>
            <a:ext cx="8720122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48009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постоянно меняющемся мире, где слишком быстро гаджеты вытеснили книгу, учителю необходимо изыскивать возможности подталкивать учащихся к необходимости работы с текстом в любых её проявлениях.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339969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908721"/>
            <a:ext cx="8064896" cy="43581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effectLst/>
                <a:latin typeface="Times New Roman"/>
                <a:ea typeface="Calibri"/>
                <a:cs typeface="Times New Roman"/>
              </a:rPr>
              <a:t>В процессе подготовки учащиеся должны  усвоить три правила: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effectLst/>
                <a:latin typeface="Times New Roman"/>
                <a:ea typeface="Calibri"/>
                <a:cs typeface="Times New Roman"/>
              </a:rPr>
              <a:t>1) внимательно прочитывать каждое задание и варианты ответа;</a:t>
            </a:r>
            <a:endParaRPr lang="ru-RU" sz="28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effectLst/>
                <a:latin typeface="Times New Roman"/>
                <a:ea typeface="Calibri"/>
                <a:cs typeface="Times New Roman"/>
              </a:rPr>
              <a:t>2) отвечать только после того, как поняли вопрос и проанализировали все варианты ответа;</a:t>
            </a:r>
            <a:endParaRPr lang="ru-RU" sz="2800" dirty="0">
              <a:ea typeface="Calibri"/>
              <a:cs typeface="Times New Roman"/>
            </a:endParaRPr>
          </a:p>
          <a:p>
            <a:r>
              <a:rPr lang="ru-RU" sz="2800" dirty="0" smtClean="0">
                <a:effectLst/>
                <a:latin typeface="Times New Roman"/>
                <a:ea typeface="Calibri"/>
              </a:rPr>
              <a:t>3) выполнять задания в предусмотренном порядке, пропускать трудные задания и возвращаться к ним, если есть время.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994782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548680"/>
            <a:ext cx="8435280" cy="5577483"/>
          </a:xfrm>
        </p:spPr>
        <p:txBody>
          <a:bodyPr>
            <a:normAutofit fontScale="92500" lnSpcReduction="10000"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i="1" dirty="0" smtClean="0">
                <a:effectLst/>
                <a:latin typeface="Times New Roman"/>
                <a:ea typeface="Calibri"/>
                <a:cs typeface="Times New Roman"/>
              </a:rPr>
              <a:t>Ситуационные задачи с историческим содержанием ориентированы на развитие следующих умений: обобщение и синтезирование информации в соответствии с условиями задач; умение перерабатывать информацию в заданном формате; приводить аргументы решения задачи; конкретизировать проблему; привлекать для анализа проблем, содержащихся в задании как знания из программы школы, так и знания, полученные из других источников. </a:t>
            </a:r>
            <a:endParaRPr lang="ru-RU" sz="2400" b="1" i="1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70701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33264"/>
            <a:ext cx="4176464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494"/>
          <a:stretch/>
        </p:blipFill>
        <p:spPr bwMode="auto">
          <a:xfrm>
            <a:off x="4763209" y="548680"/>
            <a:ext cx="4316022" cy="41737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55853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745" y="116632"/>
            <a:ext cx="4454329" cy="6552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32656"/>
            <a:ext cx="4232690" cy="612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78794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0" y="1600200"/>
            <a:ext cx="4114800" cy="4525963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buAutoNum type="arabicParenR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творчество как процесс и результат деятельности человека;</a:t>
            </a:r>
          </a:p>
          <a:p>
            <a:pPr marL="514350" indent="-514350">
              <a:buAutoNum type="arabicParenR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творчество как связь логики и эмоций; </a:t>
            </a:r>
          </a:p>
          <a:p>
            <a:pPr marL="514350" indent="-514350">
              <a:buAutoNum type="arabicParenR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этапы и особенности процесса творчества.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90" t="3219" r="1" b="20553"/>
          <a:stretch/>
        </p:blipFill>
        <p:spPr bwMode="auto">
          <a:xfrm>
            <a:off x="323528" y="260648"/>
            <a:ext cx="4143797" cy="62820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522656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489"/>
          <a:stretch/>
        </p:blipFill>
        <p:spPr bwMode="auto">
          <a:xfrm>
            <a:off x="1915273" y="332656"/>
            <a:ext cx="5904657" cy="6128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354656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33" t="31003" r="-2642" b="23768"/>
          <a:stretch/>
        </p:blipFill>
        <p:spPr bwMode="auto">
          <a:xfrm>
            <a:off x="605215" y="1916832"/>
            <a:ext cx="4988468" cy="483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636"/>
          <a:stretch/>
        </p:blipFill>
        <p:spPr bwMode="auto">
          <a:xfrm>
            <a:off x="4139952" y="332656"/>
            <a:ext cx="4786313" cy="14613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571958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46" r="26586"/>
          <a:stretch/>
        </p:blipFill>
        <p:spPr bwMode="auto">
          <a:xfrm>
            <a:off x="4788024" y="311858"/>
            <a:ext cx="3755085" cy="3307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31" t="70652" r="1"/>
          <a:stretch/>
        </p:blipFill>
        <p:spPr bwMode="auto">
          <a:xfrm>
            <a:off x="683568" y="3356992"/>
            <a:ext cx="6135013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6180155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498</TotalTime>
  <Words>170</Words>
  <Application>Microsoft Office PowerPoint</Application>
  <PresentationFormat>Экран (4:3)</PresentationFormat>
  <Paragraphs>10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Как хорошо уметь читать…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Приемы формирования смыслового чтения при подготовке к ЕГЭ по обществознанию.</dc:title>
  <dc:creator>Vadim</dc:creator>
  <cp:lastModifiedBy>Vadim</cp:lastModifiedBy>
  <cp:revision>10</cp:revision>
  <dcterms:created xsi:type="dcterms:W3CDTF">2021-12-20T14:20:46Z</dcterms:created>
  <dcterms:modified xsi:type="dcterms:W3CDTF">2023-07-09T07:34:32Z</dcterms:modified>
</cp:coreProperties>
</file>