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3" r:id="rId2"/>
    <p:sldId id="257" r:id="rId3"/>
    <p:sldId id="269" r:id="rId4"/>
    <p:sldId id="299" r:id="rId5"/>
    <p:sldId id="259" r:id="rId6"/>
    <p:sldId id="306" r:id="rId7"/>
    <p:sldId id="267" r:id="rId8"/>
    <p:sldId id="30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2" autoAdjust="0"/>
  </p:normalViewPr>
  <p:slideViewPr>
    <p:cSldViewPr>
      <p:cViewPr varScale="1">
        <p:scale>
          <a:sx n="83" d="100"/>
          <a:sy n="83" d="100"/>
        </p:scale>
        <p:origin x="142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19897-B71E-4293-868E-71ED4F2D6097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7D0C3-F227-4B7D-952A-577A05994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414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C7D0C3-F227-4B7D-952A-577A0599408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505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CB58-0E79-40B4-9C24-603CEE315631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3F4FD-350B-43D6-9937-1253AFC4C8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11560" y="2839753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Школьный спортивный клуб </a:t>
            </a:r>
            <a:br>
              <a:rPr lang="ru-RU" sz="4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66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Планета спорта</a:t>
            </a:r>
            <a:r>
              <a:rPr lang="ru-RU" sz="4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br>
              <a:rPr lang="ru-RU" sz="48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МБОУ СОШ №7 имени историка, профессора Н.И. Павленко города Ейск МО Ейский район Краснодарского края</a:t>
            </a:r>
            <a:r>
              <a:rPr lang="ru-RU" sz="32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2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21210F4-B263-4C03-8148-FA605F8D1506}"/>
              </a:ext>
            </a:extLst>
          </p:cNvPr>
          <p:cNvSpPr txBox="1"/>
          <p:nvPr/>
        </p:nvSpPr>
        <p:spPr>
          <a:xfrm flipH="1">
            <a:off x="3491880" y="208541"/>
            <a:ext cx="5470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Конкурс ШСК </a:t>
            </a:r>
            <a:r>
              <a:rPr lang="ru-RU" sz="2800" b="1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«Открывая горизонты»</a:t>
            </a:r>
            <a:endParaRPr lang="ru-RU" sz="2800" b="1" dirty="0">
              <a:solidFill>
                <a:schemeClr val="accent4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D233135-FBE9-44B2-8E9A-522B8369C4F8}"/>
              </a:ext>
            </a:extLst>
          </p:cNvPr>
          <p:cNvSpPr/>
          <p:nvPr/>
        </p:nvSpPr>
        <p:spPr>
          <a:xfrm>
            <a:off x="302904" y="5045280"/>
            <a:ext cx="8301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Девиз клуба:</a:t>
            </a:r>
          </a:p>
          <a:p>
            <a:pPr algn="r"/>
            <a:r>
              <a:rPr lang="ru-RU" sz="32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«От школьных побед к олимпийским медалям!»</a:t>
            </a:r>
            <a:endParaRPr lang="ru-RU" sz="3200" dirty="0">
              <a:solidFill>
                <a:schemeClr val="accent4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71800" y="149219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Спортивный клуб «Планета спорта» — общественная организация учителей и учащихся 1-11 классов, способствующая развитию физической культуры и спорта в школе.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0DC5DE4-942B-4ED3-B776-3A9AE47D76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111" y="5056438"/>
            <a:ext cx="2958697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ECE9CAC-0566-4570-B20C-6181DFD11671}"/>
              </a:ext>
            </a:extLst>
          </p:cNvPr>
          <p:cNvSpPr/>
          <p:nvPr/>
        </p:nvSpPr>
        <p:spPr>
          <a:xfrm>
            <a:off x="1619672" y="1957973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Monotype Corsiva" panose="03010101010201010101" pitchFamily="66" charset="0"/>
              </a:rPr>
              <a:t>Спортивный клуб был основан 17 октября 2007 года (Приказ №267-р от 17.10.2007г.) с целью организации и проведения спортивно-массовой работы, пропаганды здорового образа </a:t>
            </a:r>
            <a:r>
              <a:rPr lang="ru-RU" sz="2400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жизни.</a:t>
            </a:r>
            <a:endParaRPr lang="ru-RU" sz="2400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3789040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Руководителем ШСК «Планета спорта» с 1 сентября 2015 года является Кальсин Антон Александрович, учитель физической культуры высшей категории.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559189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333375"/>
            <a:ext cx="7342014" cy="12715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50180C-06C3-4D54-A2F5-96111E4D251E}"/>
              </a:ext>
            </a:extLst>
          </p:cNvPr>
          <p:cNvSpPr txBox="1"/>
          <p:nvPr/>
        </p:nvSpPr>
        <p:spPr>
          <a:xfrm flipH="1">
            <a:off x="1187623" y="6718"/>
            <a:ext cx="7954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На базе школы спортивный клуб располагает следующей материально-технической базой: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54DF9A7-A685-4EA6-A617-123836911424}"/>
              </a:ext>
            </a:extLst>
          </p:cNvPr>
          <p:cNvSpPr/>
          <p:nvPr/>
        </p:nvSpPr>
        <p:spPr>
          <a:xfrm>
            <a:off x="4017980" y="851576"/>
            <a:ext cx="46085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Большой игровой спортивный зал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Малый спортивный зал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Зал борьбы</a:t>
            </a:r>
          </a:p>
          <a:p>
            <a:endParaRPr lang="ru-RU" sz="32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E2B63F2-7B12-4FB4-86C0-BEF962E617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5" y="1075904"/>
            <a:ext cx="3850639" cy="2881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25024AA-5D7E-4706-BC8F-678DAF2251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8" y="3947654"/>
            <a:ext cx="3872173" cy="2875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D8D3290-999D-4AFA-9B7D-F259FC15AD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40" y="2838897"/>
            <a:ext cx="300379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559189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333375"/>
            <a:ext cx="7342014" cy="12715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50180C-06C3-4D54-A2F5-96111E4D251E}"/>
              </a:ext>
            </a:extLst>
          </p:cNvPr>
          <p:cNvSpPr txBox="1"/>
          <p:nvPr/>
        </p:nvSpPr>
        <p:spPr>
          <a:xfrm flipH="1">
            <a:off x="1187623" y="6718"/>
            <a:ext cx="7954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На базе школы спортивный клуб располагает следующей материально-технической базой: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54DF9A7-A685-4EA6-A617-123836911424}"/>
              </a:ext>
            </a:extLst>
          </p:cNvPr>
          <p:cNvSpPr/>
          <p:nvPr/>
        </p:nvSpPr>
        <p:spPr>
          <a:xfrm>
            <a:off x="4858631" y="1069118"/>
            <a:ext cx="46085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Уличная волейбольная площадка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Площадка для ручного мяча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Футбольное поле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Баскетбольная площадка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70C0"/>
                </a:solidFill>
                <a:latin typeface="Monotype Corsiva" panose="03010101010201010101" pitchFamily="66" charset="0"/>
              </a:rPr>
              <a:t>Площадка ГТО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1C7932C-5D1A-4BA7-A89D-1C537BC71C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8313"/>
            <a:ext cx="2558633" cy="1914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C19CB7D-6853-4C6C-97BC-3E754E32F4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245" y="4824030"/>
            <a:ext cx="2623045" cy="1963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1E37058-47BF-4A54-BC71-B987417865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816" y="2371064"/>
            <a:ext cx="3032622" cy="2269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F62D325-32CF-40EB-934E-162AF9B684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720"/>
            <a:ext cx="3032622" cy="2269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02F9CB6-6F4A-4736-A641-45D700A405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6" t="33748"/>
          <a:stretch/>
        </p:blipFill>
        <p:spPr>
          <a:xfrm>
            <a:off x="2538373" y="4344678"/>
            <a:ext cx="3864189" cy="2593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07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8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6889" y="371851"/>
            <a:ext cx="5904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Из года в год школьный спортивный клуб 7 апреля проводит День здоровья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47664" y="692151"/>
            <a:ext cx="7293124" cy="9366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3"/>
          <p:cNvSpPr txBox="1">
            <a:spLocks/>
          </p:cNvSpPr>
          <p:nvPr/>
        </p:nvSpPr>
        <p:spPr>
          <a:xfrm>
            <a:off x="1907704" y="2420938"/>
            <a:ext cx="6779096" cy="39036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8B818ED-C5E2-4AF4-9B1F-2D2756796A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3303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38673"/>
            <a:ext cx="4785550" cy="3589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8"/>
            <a:ext cx="9139938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47664" y="692151"/>
            <a:ext cx="7293124" cy="9366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3"/>
          <p:cNvSpPr txBox="1">
            <a:spLocks/>
          </p:cNvSpPr>
          <p:nvPr/>
        </p:nvSpPr>
        <p:spPr>
          <a:xfrm>
            <a:off x="1907704" y="2420938"/>
            <a:ext cx="6779096" cy="39036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19EB4F1-CE8D-44A2-BEA2-F37D597B9299}"/>
              </a:ext>
            </a:extLst>
          </p:cNvPr>
          <p:cNvSpPr txBox="1"/>
          <p:nvPr/>
        </p:nvSpPr>
        <p:spPr>
          <a:xfrm>
            <a:off x="1134880" y="998"/>
            <a:ext cx="8118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4"/>
                </a:solidFill>
                <a:latin typeface="Monotype Corsiva" panose="03010101010201010101" pitchFamily="66" charset="0"/>
              </a:rPr>
              <a:t>Учащиеся школы систематически сдают нормативы Всероссийского физкультурно-спортивного комплекса ГТО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8E7AEF5-B4CC-48E8-B175-E64FF41533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0" t="-131"/>
          <a:stretch/>
        </p:blipFill>
        <p:spPr>
          <a:xfrm rot="5400000">
            <a:off x="1695162" y="1399833"/>
            <a:ext cx="2553357" cy="1840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92593F9-7722-476D-B270-773741C0E3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27983" r="28407" b="17450"/>
          <a:stretch/>
        </p:blipFill>
        <p:spPr>
          <a:xfrm>
            <a:off x="5216404" y="919846"/>
            <a:ext cx="3604100" cy="2622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19EB4F1-CE8D-44A2-BEA2-F37D597B9299}"/>
              </a:ext>
            </a:extLst>
          </p:cNvPr>
          <p:cNvSpPr txBox="1"/>
          <p:nvPr/>
        </p:nvSpPr>
        <p:spPr>
          <a:xfrm>
            <a:off x="1547664" y="3503546"/>
            <a:ext cx="8118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Уже стал традиционным смотр-конкурс строя и песни в рамках месячника оборонно-массовой и военно-патриотической работы</a:t>
            </a:r>
            <a:endParaRPr lang="ru-RU" sz="2400" dirty="0">
              <a:solidFill>
                <a:schemeClr val="accent4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300352"/>
            <a:ext cx="5091387" cy="247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307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500033" y="1785927"/>
            <a:ext cx="2214579" cy="18573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 rot="20687486">
            <a:off x="2560372" y="302307"/>
            <a:ext cx="2428874" cy="15001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29388" y="2786058"/>
            <a:ext cx="1857388" cy="178593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357818" y="4643446"/>
            <a:ext cx="2857500" cy="20716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446563" y="5031117"/>
            <a:ext cx="2786063" cy="164306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3" y="3786188"/>
            <a:ext cx="2562225" cy="17145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72509" y="2857500"/>
            <a:ext cx="2428875" cy="15716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3" name="TextBox 9"/>
          <p:cNvSpPr txBox="1">
            <a:spLocks noChangeArrowheads="1"/>
          </p:cNvSpPr>
          <p:nvPr/>
        </p:nvSpPr>
        <p:spPr bwMode="auto">
          <a:xfrm>
            <a:off x="2846130" y="604157"/>
            <a:ext cx="1785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Спортивные секции, группы ОФП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13716" y="2975905"/>
            <a:ext cx="18647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Monotype Corsiva" panose="03010101010201010101" pitchFamily="66" charset="0"/>
              </a:rPr>
              <a:t>Формы работы</a:t>
            </a:r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6500826" y="3071810"/>
            <a:ext cx="1857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Пропаганда физической культуры и спорта</a:t>
            </a:r>
          </a:p>
        </p:txBody>
      </p:sp>
      <p:sp>
        <p:nvSpPr>
          <p:cNvPr id="11276" name="TextBox 13"/>
          <p:cNvSpPr txBox="1">
            <a:spLocks noChangeArrowheads="1"/>
          </p:cNvSpPr>
          <p:nvPr/>
        </p:nvSpPr>
        <p:spPr bwMode="auto">
          <a:xfrm>
            <a:off x="5679286" y="5001283"/>
            <a:ext cx="22145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Участие в муниципальных и краевых соревнованиях</a:t>
            </a:r>
          </a:p>
        </p:txBody>
      </p:sp>
      <p:sp>
        <p:nvSpPr>
          <p:cNvPr id="11277" name="TextBox 14"/>
          <p:cNvSpPr txBox="1">
            <a:spLocks noChangeArrowheads="1"/>
          </p:cNvSpPr>
          <p:nvPr/>
        </p:nvSpPr>
        <p:spPr bwMode="auto">
          <a:xfrm>
            <a:off x="2857488" y="5286388"/>
            <a:ext cx="20716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Проведение физкультурных праздников</a:t>
            </a:r>
          </a:p>
        </p:txBody>
      </p:sp>
      <p:sp>
        <p:nvSpPr>
          <p:cNvPr id="11278" name="TextBox 15"/>
          <p:cNvSpPr txBox="1">
            <a:spLocks noChangeArrowheads="1"/>
          </p:cNvSpPr>
          <p:nvPr/>
        </p:nvSpPr>
        <p:spPr bwMode="auto">
          <a:xfrm>
            <a:off x="405880" y="4107249"/>
            <a:ext cx="2000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Уход за спортивным  оборудованием</a:t>
            </a:r>
          </a:p>
        </p:txBody>
      </p:sp>
      <p:sp>
        <p:nvSpPr>
          <p:cNvPr id="11279" name="TextBox 16"/>
          <p:cNvSpPr txBox="1">
            <a:spLocks noChangeArrowheads="1"/>
          </p:cNvSpPr>
          <p:nvPr/>
        </p:nvSpPr>
        <p:spPr bwMode="auto">
          <a:xfrm>
            <a:off x="356966" y="1928815"/>
            <a:ext cx="242887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Проведение </a:t>
            </a:r>
            <a:r>
              <a:rPr lang="ru-RU" sz="2000" b="1" dirty="0" err="1">
                <a:latin typeface="Monotype Corsiva" panose="03010101010201010101" pitchFamily="66" charset="0"/>
              </a:rPr>
              <a:t>внутришкольных</a:t>
            </a:r>
            <a:r>
              <a:rPr lang="ru-RU" sz="2000" b="1" dirty="0">
                <a:latin typeface="Monotype Corsiva" panose="03010101010201010101" pitchFamily="66" charset="0"/>
              </a:rPr>
              <a:t>  и межшкольных спортивных мероприятий</a:t>
            </a:r>
          </a:p>
        </p:txBody>
      </p:sp>
      <p:sp>
        <p:nvSpPr>
          <p:cNvPr id="19" name="Стрелка вверх 18"/>
          <p:cNvSpPr/>
          <p:nvPr/>
        </p:nvSpPr>
        <p:spPr>
          <a:xfrm rot="21122088">
            <a:off x="3711096" y="1786834"/>
            <a:ext cx="642937" cy="1071566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rot="5400000">
            <a:off x="5793451" y="3350557"/>
            <a:ext cx="712788" cy="583922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верх 20"/>
          <p:cNvSpPr/>
          <p:nvPr/>
        </p:nvSpPr>
        <p:spPr>
          <a:xfrm rot="8876791">
            <a:off x="5386110" y="4124276"/>
            <a:ext cx="642938" cy="800353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737783">
            <a:off x="3638543" y="4442008"/>
            <a:ext cx="714375" cy="579341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3763617">
            <a:off x="2629297" y="3836695"/>
            <a:ext cx="785813" cy="702407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трелка вверх 23"/>
          <p:cNvSpPr/>
          <p:nvPr/>
        </p:nvSpPr>
        <p:spPr>
          <a:xfrm rot="18004300">
            <a:off x="2581294" y="2970376"/>
            <a:ext cx="700087" cy="659991"/>
          </a:xfrm>
          <a:prstGeom prst="up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072066" y="285729"/>
            <a:ext cx="3143252" cy="228601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Использование </a:t>
            </a:r>
            <a:r>
              <a:rPr lang="ru-RU" sz="2000" b="1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здоровьесберегающих</a:t>
            </a:r>
            <a:r>
              <a:rPr lang="ru-RU" sz="20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 технологий на уроках</a:t>
            </a:r>
          </a:p>
        </p:txBody>
      </p:sp>
      <p:sp>
        <p:nvSpPr>
          <p:cNvPr id="27" name="Стрелка вверх 26"/>
          <p:cNvSpPr/>
          <p:nvPr/>
        </p:nvSpPr>
        <p:spPr>
          <a:xfrm rot="1501560">
            <a:off x="5202182" y="2425058"/>
            <a:ext cx="712788" cy="638730"/>
          </a:xfrm>
          <a:prstGeom prst="up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8"/>
            <a:ext cx="9139938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47664" y="692151"/>
            <a:ext cx="7293124" cy="9366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3"/>
          <p:cNvSpPr txBox="1">
            <a:spLocks/>
          </p:cNvSpPr>
          <p:nvPr/>
        </p:nvSpPr>
        <p:spPr>
          <a:xfrm>
            <a:off x="1907704" y="2420938"/>
            <a:ext cx="6779096" cy="39036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19EB4F1-CE8D-44A2-BEA2-F37D597B9299}"/>
              </a:ext>
            </a:extLst>
          </p:cNvPr>
          <p:cNvSpPr txBox="1"/>
          <p:nvPr/>
        </p:nvSpPr>
        <p:spPr>
          <a:xfrm>
            <a:off x="1136546" y="181158"/>
            <a:ext cx="7736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Призовые места в этом учебном году клуб завоевал в разных видах спорта</a:t>
            </a:r>
            <a:endParaRPr lang="ru-RU" sz="2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985"/>
            <a:ext cx="2258696" cy="31949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288" y="1039985"/>
            <a:ext cx="2258696" cy="3194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144" y="1039985"/>
            <a:ext cx="2258696" cy="31949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13" y="1039985"/>
            <a:ext cx="2258696" cy="31949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26" y="3654315"/>
            <a:ext cx="2289997" cy="32392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270" y="3654315"/>
            <a:ext cx="2264863" cy="32036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133" y="3632714"/>
            <a:ext cx="2280134" cy="322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8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7486583</TotalTime>
  <Words>220</Words>
  <Application>Microsoft Office PowerPoint</Application>
  <PresentationFormat>Экран (4:3)</PresentationFormat>
  <Paragraphs>32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Monotype Corsiva</vt:lpstr>
      <vt:lpstr>Tahoma</vt:lpstr>
      <vt:lpstr>Тема Office</vt:lpstr>
      <vt:lpstr>Школьный спортивный клуб  «Планета спорта» МБОУ СОШ №7 имени историка, профессора Н.И. Павленко города Ейск МО Ейский район Краснодарского края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информатика</cp:lastModifiedBy>
  <cp:revision>65</cp:revision>
  <dcterms:created xsi:type="dcterms:W3CDTF">2016-03-24T14:13:01Z</dcterms:created>
  <dcterms:modified xsi:type="dcterms:W3CDTF">2023-07-08T13:31:12Z</dcterms:modified>
</cp:coreProperties>
</file>