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258" r:id="rId5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97" autoAdjust="0"/>
    <p:restoredTop sz="95007" autoAdjust="0"/>
  </p:normalViewPr>
  <p:slideViewPr>
    <p:cSldViewPr snapToGrid="0">
      <p:cViewPr varScale="1">
        <p:scale>
          <a:sx n="27" d="100"/>
          <a:sy n="27" d="100"/>
        </p:scale>
        <p:origin x="48" y="108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142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AA089-2B22-4C7F-B3DA-2D7BF671825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AF2C5-F4B8-45E1-B869-85B251BCF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92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Автор: Батоева Ц.Б.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174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36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52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97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948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204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3212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1739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9958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036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052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1413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687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673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854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4477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4401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6325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132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8604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7629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304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3601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417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987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68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7178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72820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080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9974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9357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6055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44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0921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7686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19287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22715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14791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9784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49231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60866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60096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21341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937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34174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60712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48336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3679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483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309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562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67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Автор: Батоева Ц.Б.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AF2C5-F4B8-45E1-B869-85B251BCFD3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109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F7B45F-5A03-D9E6-00F8-955DD4480E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974299-FDAF-D73A-E3EC-05CA4F52F0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9C9A61-A820-73D5-8675-32A2A980F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EFAF78-7314-517A-5A82-E632B8AB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60D867-5E59-F334-E958-2E64045A0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551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4D7179-1A5F-A22B-A621-D3CB25953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151E47-EAC5-11FA-B767-DB17AD4B8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C589CD-D1A0-49B7-57F1-66B44381D4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57466F-48A4-164F-013E-6780A21E2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CCC157-8082-F4F8-29AA-533977C16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9868E1-3048-CBD0-C607-76D33F495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40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26046-4F67-C917-7917-FC416EF67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4DACD2B-EE9C-D784-1737-E734FEF4B2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8B6934-5707-56C8-321D-203910CC12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78473A-B303-5F9A-F90A-C5AAB291C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186C9A-6E9E-E669-1A3A-BA4548ABD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E11D82-2746-46B6-92A0-DBB2E1204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19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189B99-A5BD-6131-1048-C8D521B06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2FEDCB-B575-B7D7-C6B8-BAEFE35EC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BA2410-2BB3-6C48-900A-2CB83A90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2A6772-F1BF-10D1-2E59-E93E89EF3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5B993E-730D-A0BF-2E3D-CFFB75C97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589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871C49F-A635-89AF-522E-D265B9E9BB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91BFA5-A340-77CA-1E6D-F01DC93BA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D49530-8E89-81D2-174F-29DED6314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9AD89A-0672-F2B2-7663-F5CDAE11B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3764AA-5393-9C40-7DB7-86104FB67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76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EEE263-18CB-3CE0-9E77-B07D2D699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D7BC6A-55CF-3E29-9B02-0792F96E4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A38552-80C2-C7DD-C557-A617A842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C4398F-1AC5-C4E2-1EDC-5E1A4BD95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B302EE-A5C7-B8D1-B94A-8CE511415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82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A93F5C-4AAF-BC8A-2C4E-65DFFBCA7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C41161-3383-E56A-A600-14F2D5561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0F044E-AE9E-93C3-FDBB-1ACC8D466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2F103B-C571-CEEF-180C-EA03BED19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01F9CD-0D7D-EDC8-CB24-7DD15EC9D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494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575205-C655-E703-A94F-304CEE853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D45506-4434-9ED1-A7DA-BC61CD9426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9071C58-5701-644C-F954-D8D9C17D42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CF6D50-5BC2-7F80-3B62-C59E9CC7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B37530-B95A-6F4F-C5BE-DF70950DE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7F5D75-01C2-F12B-DFF3-D969E56D5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8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3DE91D-CF86-3714-5A79-63E1D78B9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129961-0D8E-43C3-708B-ED7035C6B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5C4A990-585E-EA97-267F-77CE2F606D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8F9A2E6-CA75-EB96-6713-DB3E56F69B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E1B99C4-C22D-3D6A-0716-9F8E121B77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B41A980-4F2E-F889-957A-66BBE5EBB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0E64D4-1380-CF05-02A4-0B6B0E08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9B11773-9E56-7954-21AB-92A8EEA43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2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03966F-0853-4082-B85F-49A09E92C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FC07527-8612-07E4-BD60-4631E5F7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B811E97-8670-F9CA-FE2F-BC641AAF8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A473DB-416C-63F3-D2D6-43F2D97F7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20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933C02F-7841-5B3F-F467-0FA262BCA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B257659-6F0A-FA44-CA7C-4F23C316B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AF54C1-C26D-1DC7-2312-0353C74D5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33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>
            <a:extLst>
              <a:ext uri="{FF2B5EF4-FFF2-40B4-BE49-F238E27FC236}">
                <a16:creationId xmlns:a16="http://schemas.microsoft.com/office/drawing/2014/main" id="{ADD03123-BD4B-1712-A2AF-4481E50F6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EBA9DAF-F86E-FB4F-BE67-5E1E406A7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0BB464-4722-10E4-82E9-164ADA922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&quot;Пустой&quot;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CE437B8-95A7-00FD-45AA-FD9FE3D43CC6}"/>
              </a:ext>
            </a:extLst>
          </p:cNvPr>
          <p:cNvSpPr/>
          <p:nvPr userDrawn="1"/>
        </p:nvSpPr>
        <p:spPr>
          <a:xfrm>
            <a:off x="838200" y="5714999"/>
            <a:ext cx="10620000" cy="504000"/>
          </a:xfrm>
          <a:prstGeom prst="actionButtonBlank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Узнать ответ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7CBC21C2-D6CC-7E0C-92FE-4F8CA89F9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3971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60992D-F802-1113-42E2-7710887DB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C94D8F1-BC9C-D49D-3DC9-74EBE7504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72B68F2-19C4-EC3A-565C-2871E0411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CFE46E2-B5CA-E2E7-3CE4-B9FB35DD1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&quot;Пустой&quot; 5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F7BD66D-91E5-4316-3A90-D4B674EBBBCB}"/>
              </a:ext>
            </a:extLst>
          </p:cNvPr>
          <p:cNvSpPr/>
          <p:nvPr userDrawn="1"/>
        </p:nvSpPr>
        <p:spPr>
          <a:xfrm>
            <a:off x="838200" y="5714999"/>
            <a:ext cx="10620000" cy="504000"/>
          </a:xfrm>
          <a:prstGeom prst="actionButtonBlank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Вернуться к темам</a:t>
            </a:r>
          </a:p>
        </p:txBody>
      </p:sp>
    </p:spTree>
    <p:extLst>
      <p:ext uri="{BB962C8B-B14F-4D97-AF65-F5344CB8AC3E}">
        <p14:creationId xmlns:p14="http://schemas.microsoft.com/office/powerpoint/2010/main" val="315214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9CA26C-20AA-5059-44E1-9F5B39A9A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F60D27-EC38-6D8E-64B6-7530DE341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5567D8-C356-0748-59AA-EB005FEAC7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8DE6B-4CA9-4E1C-BE8F-EF189CF47D22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B31BE6-3A2F-E41B-14E9-C2E21486A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31C1F3-F933-1561-E543-0459127B1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AD24D-A4A6-457E-AC33-54D5A0DE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899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23.xml"/><Relationship Id="rId18" Type="http://schemas.openxmlformats.org/officeDocument/2006/relationships/slide" Target="slide33.xml"/><Relationship Id="rId26" Type="http://schemas.openxmlformats.org/officeDocument/2006/relationships/slide" Target="slide49.xml"/><Relationship Id="rId3" Type="http://schemas.openxmlformats.org/officeDocument/2006/relationships/slide" Target="slide3.xml"/><Relationship Id="rId21" Type="http://schemas.openxmlformats.org/officeDocument/2006/relationships/slide" Target="slide39.xml"/><Relationship Id="rId7" Type="http://schemas.openxmlformats.org/officeDocument/2006/relationships/slide" Target="slide11.xml"/><Relationship Id="rId12" Type="http://schemas.openxmlformats.org/officeDocument/2006/relationships/slide" Target="slide21.xml"/><Relationship Id="rId17" Type="http://schemas.openxmlformats.org/officeDocument/2006/relationships/slide" Target="slide31.xml"/><Relationship Id="rId25" Type="http://schemas.openxmlformats.org/officeDocument/2006/relationships/slide" Target="slide47.xml"/><Relationship Id="rId2" Type="http://schemas.openxmlformats.org/officeDocument/2006/relationships/notesSlide" Target="../notesSlides/notesSlide2.xml"/><Relationship Id="rId16" Type="http://schemas.openxmlformats.org/officeDocument/2006/relationships/slide" Target="slide29.xml"/><Relationship Id="rId20" Type="http://schemas.openxmlformats.org/officeDocument/2006/relationships/slide" Target="slide3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19.xml"/><Relationship Id="rId24" Type="http://schemas.openxmlformats.org/officeDocument/2006/relationships/slide" Target="slide45.xml"/><Relationship Id="rId5" Type="http://schemas.openxmlformats.org/officeDocument/2006/relationships/slide" Target="slide7.xml"/><Relationship Id="rId15" Type="http://schemas.openxmlformats.org/officeDocument/2006/relationships/slide" Target="slide27.xml"/><Relationship Id="rId23" Type="http://schemas.openxmlformats.org/officeDocument/2006/relationships/slide" Target="slide43.xml"/><Relationship Id="rId10" Type="http://schemas.openxmlformats.org/officeDocument/2006/relationships/slide" Target="slide17.xml"/><Relationship Id="rId19" Type="http://schemas.openxmlformats.org/officeDocument/2006/relationships/slide" Target="slide35.xml"/><Relationship Id="rId4" Type="http://schemas.openxmlformats.org/officeDocument/2006/relationships/slide" Target="slide5.xml"/><Relationship Id="rId9" Type="http://schemas.openxmlformats.org/officeDocument/2006/relationships/slide" Target="slide15.xml"/><Relationship Id="rId14" Type="http://schemas.openxmlformats.org/officeDocument/2006/relationships/slide" Target="slide25.xml"/><Relationship Id="rId22" Type="http://schemas.openxmlformats.org/officeDocument/2006/relationships/slide" Target="slide41.xml"/><Relationship Id="rId27" Type="http://schemas.openxmlformats.org/officeDocument/2006/relationships/slide" Target="slide5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5A54DA-4586-CA8B-7405-011B4025D0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Своя игра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1845C4-5576-4966-AC9E-EF7F8DDC2F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Название 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51770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350636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900831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3100037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04865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1683694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426209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3712154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684420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774436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862124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DE934CC-717A-A3B5-E1B1-D722B2D52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109478"/>
              </p:ext>
            </p:extLst>
          </p:nvPr>
        </p:nvGraphicFramePr>
        <p:xfrm>
          <a:off x="0" y="0"/>
          <a:ext cx="12168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8000">
                  <a:extLst>
                    <a:ext uri="{9D8B030D-6E8A-4147-A177-3AD203B41FA5}">
                      <a16:colId xmlns:a16="http://schemas.microsoft.com/office/drawing/2014/main" val="3873166082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55601076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133303515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2777454800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3481595388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1196528361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Категория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" action="ppaction://hlinksldjump"/>
                        </a:rPr>
                        <a:t>100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4" action="ppaction://hlinksldjump"/>
                        </a:rPr>
                        <a:t>200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5" action="ppaction://hlinksldjump"/>
                        </a:rPr>
                        <a:t>300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6" action="ppaction://hlinksldjump"/>
                        </a:rPr>
                        <a:t>400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7" action="ppaction://hlinksldjump"/>
                        </a:rPr>
                        <a:t>500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3760146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Категория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8" action="ppaction://hlinksldjump"/>
                        </a:rPr>
                        <a:t>100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9" action="ppaction://hlinksldjump"/>
                        </a:rPr>
                        <a:t>200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0" action="ppaction://hlinksldjump"/>
                        </a:rPr>
                        <a:t>300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1" action="ppaction://hlinksldjump"/>
                        </a:rPr>
                        <a:t>400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2" action="ppaction://hlinksldjump"/>
                        </a:rPr>
                        <a:t>500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3634384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Категория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3" action="ppaction://hlinksldjump"/>
                        </a:rPr>
                        <a:t>100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4" action="ppaction://hlinksldjump"/>
                        </a:rPr>
                        <a:t>200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5" action="ppaction://hlinksldjump"/>
                        </a:rPr>
                        <a:t>300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6" action="ppaction://hlinksldjump"/>
                        </a:rPr>
                        <a:t>400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7" action="ppaction://hlinksldjump"/>
                        </a:rPr>
                        <a:t>500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037555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Категория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8" action="ppaction://hlinksldjump"/>
                        </a:rPr>
                        <a:t>100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19" action="ppaction://hlinksldjump"/>
                        </a:rPr>
                        <a:t>200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0" action="ppaction://hlinksldjump"/>
                        </a:rPr>
                        <a:t>300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1" action="ppaction://hlinksldjump"/>
                        </a:rPr>
                        <a:t>400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2" action="ppaction://hlinksldjump"/>
                        </a:rPr>
                        <a:t>500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722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Категория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3" action="ppaction://hlinksldjump"/>
                        </a:rPr>
                        <a:t>100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4" action="ppaction://hlinksldjump"/>
                        </a:rPr>
                        <a:t>200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5" action="ppaction://hlinksldjump"/>
                        </a:rPr>
                        <a:t>300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6" action="ppaction://hlinksldjump"/>
                        </a:rPr>
                        <a:t>400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7" action="ppaction://hlinksldjump"/>
                        </a:rPr>
                        <a:t>500</a:t>
                      </a:r>
                      <a:endParaRPr lang="ru-RU" sz="4000" b="1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120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35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2038687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091312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2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1724073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0181069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1887406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871717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1964454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228035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13490025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133165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11548456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33290769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4788117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3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39787998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4416928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42341849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21514303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16659648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13179150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20615366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953036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14150306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9899499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6325348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4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1319098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2778928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36883452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42326049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20222150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11535076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39269187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61645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886333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26580707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17845311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5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9195963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FED251-3237-8836-9B34-2258964008D3}"/>
              </a:ext>
            </a:extLst>
          </p:cNvPr>
          <p:cNvSpPr txBox="1">
            <a:spLocks/>
          </p:cNvSpPr>
          <p:nvPr/>
        </p:nvSpPr>
        <p:spPr>
          <a:xfrm>
            <a:off x="1897380" y="2506345"/>
            <a:ext cx="8397240" cy="232283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52657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180092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2851105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BB2B8FB-77D7-C5D4-3812-61C3D5C8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35FB1B-17F5-6908-A2EC-F6CD5B020991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8D73CD6-D940-963F-D93D-12584357F0D4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602357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D9CC5-B748-AA82-E0BB-F2BA7A4D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8397240" cy="720000"/>
          </a:xfr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1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243AA7E-3A38-E89D-94AE-AAD6768CAD15}"/>
              </a:ext>
            </a:extLst>
          </p:cNvPr>
          <p:cNvSpPr txBox="1">
            <a:spLocks/>
          </p:cNvSpPr>
          <p:nvPr/>
        </p:nvSpPr>
        <p:spPr>
          <a:xfrm>
            <a:off x="9250680" y="365125"/>
            <a:ext cx="2240280" cy="7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5124EAE-7579-160D-6429-18CB4E87D962}"/>
              </a:ext>
            </a:extLst>
          </p:cNvPr>
          <p:cNvSpPr txBox="1">
            <a:spLocks/>
          </p:cNvSpPr>
          <p:nvPr/>
        </p:nvSpPr>
        <p:spPr>
          <a:xfrm>
            <a:off x="701040" y="1302701"/>
            <a:ext cx="10800000" cy="432000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Вопрос:</a:t>
            </a:r>
          </a:p>
        </p:txBody>
      </p:sp>
    </p:spTree>
    <p:extLst>
      <p:ext uri="{BB962C8B-B14F-4D97-AF65-F5344CB8AC3E}">
        <p14:creationId xmlns:p14="http://schemas.microsoft.com/office/powerpoint/2010/main" val="30558810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717</Words>
  <Application>Microsoft Office PowerPoint</Application>
  <PresentationFormat>Широкоэкранный</PresentationFormat>
  <Paragraphs>289</Paragraphs>
  <Slides>53</Slides>
  <Notes>53</Notes>
  <HiddenSlides>50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7" baseType="lpstr">
      <vt:lpstr>Arial</vt:lpstr>
      <vt:lpstr>Calibri</vt:lpstr>
      <vt:lpstr>Calibri Light</vt:lpstr>
      <vt:lpstr>Тема Office</vt:lpstr>
      <vt:lpstr>Своя игра</vt:lpstr>
      <vt:lpstr>Презентация PowerPoint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1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2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3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4</vt:lpstr>
      <vt:lpstr>Категория 5</vt:lpstr>
      <vt:lpstr>Категория 5</vt:lpstr>
      <vt:lpstr>Категория 5</vt:lpstr>
      <vt:lpstr>Категория 5</vt:lpstr>
      <vt:lpstr>Категория 5</vt:lpstr>
      <vt:lpstr>Категория 5</vt:lpstr>
      <vt:lpstr>Категория 5</vt:lpstr>
      <vt:lpstr>Категория 5</vt:lpstr>
      <vt:lpstr>Категория 5</vt:lpstr>
      <vt:lpstr>Категория 5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Цыцык</dc:creator>
  <cp:lastModifiedBy>Цыцык</cp:lastModifiedBy>
  <cp:revision>3</cp:revision>
  <dcterms:created xsi:type="dcterms:W3CDTF">2023-07-09T08:08:30Z</dcterms:created>
  <dcterms:modified xsi:type="dcterms:W3CDTF">2023-07-09T09:04:25Z</dcterms:modified>
</cp:coreProperties>
</file>