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2CB2374-E8D0-46B9-8CD6-DB005E57FDB8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E77C1095-5AB4-4C93-B235-2A8E0D3639B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4.xml"/><Relationship Id="rId1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5.xml"/><Relationship Id="rId1" Type="http://schemas.openxmlformats.org/officeDocument/2006/relationships/slide" Target="slide16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slide" Target="slide18.xml"/><Relationship Id="rId2" Type="http://schemas.openxmlformats.org/officeDocument/2006/relationships/image" Target="../media/image3.jpeg"/><Relationship Id="rId1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" Target="slide18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slide" Target="slide20.xml"/><Relationship Id="rId2" Type="http://schemas.openxmlformats.org/officeDocument/2006/relationships/image" Target="../media/image3.jpeg"/><Relationship Id="rId1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slide" Target="slide21.xml"/><Relationship Id="rId2" Type="http://schemas.openxmlformats.org/officeDocument/2006/relationships/image" Target="../media/image3.jpeg"/><Relationship Id="rId1" Type="http://schemas.openxmlformats.org/officeDocument/2006/relationships/slide" Target="slide20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slide" Target="slide22.xml"/><Relationship Id="rId2" Type="http://schemas.openxmlformats.org/officeDocument/2006/relationships/image" Target="../media/image3.jpeg"/><Relationship Id="rId1" Type="http://schemas.openxmlformats.org/officeDocument/2006/relationships/slide" Target="slide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3.xml"/><Relationship Id="rId1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6.xml"/><Relationship Id="rId1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7.xml"/><Relationship Id="rId1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9.xml"/><Relationship Id="rId1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0.xml"/><Relationship Id="rId1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2.xml"/><Relationship Id="rId1" Type="http://schemas.openxmlformats.org/officeDocument/2006/relationships/slide" Target="slide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1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630" y="1029335"/>
            <a:ext cx="8207375" cy="2339340"/>
          </a:xfrm>
        </p:spPr>
        <p:txBody>
          <a:bodyPr/>
          <a:lstStyle/>
          <a:p>
            <a:pPr algn="ctr"/>
            <a:r>
              <a:rPr lang="ru-RU" sz="4800" dirty="0" smtClean="0"/>
              <a:t>Футбольная викторина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265" y="5660390"/>
            <a:ext cx="8310880" cy="81851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Марасанова Т.Л., преподователь Физической культуры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 smtClean="0">
                <a:effectLst/>
                <a:latin typeface="Times New Roman" panose="02020603050405020304"/>
                <a:cs typeface="Times New Roman" panose="02020603050405020304"/>
              </a:rPr>
              <a:t>4.Что </a:t>
            </a: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оформил игрок, забивший 3 мяча за один матч?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51100"/>
            <a:ext cx="8229600" cy="3676650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Автогол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err="1" smtClean="0">
                <a:hlinkClick r:id="rId2" action="ppaction://hlinksldjump"/>
              </a:rPr>
              <a:t>Хет-трик</a:t>
            </a:r>
            <a:r>
              <a:rPr lang="ru-RU" dirty="0" smtClean="0">
                <a:hlinkClick r:id="rId2" action="ppaction://hlinksldjump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Гандикап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 smtClean="0">
                <a:effectLst/>
                <a:latin typeface="Times New Roman" panose="02020603050405020304"/>
                <a:cs typeface="Times New Roman" panose="02020603050405020304"/>
              </a:rPr>
              <a:t>4.Что </a:t>
            </a: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оформил игрок, забивший 3 мяча за один матч?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88235"/>
            <a:ext cx="8229600" cy="3739515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Автогол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err="1" smtClean="0">
                <a:hlinkClick r:id="rId2" action="ppaction://hlinksldjump"/>
              </a:rPr>
              <a:t>Хет-трик</a:t>
            </a:r>
            <a:r>
              <a:rPr lang="ru-RU" dirty="0" smtClean="0">
                <a:hlinkClick r:id="rId2" action="ppaction://hlinksldjump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Гандикап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3068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endParaRPr lang="ru-RU" sz="2800" dirty="0" smtClean="0"/>
          </a:p>
        </p:txBody>
      </p:sp>
      <p:pic>
        <p:nvPicPr>
          <p:cNvPr id="4" name="Объект 3">
            <a:hlinkClick r:id="rId1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115695" y="1814195"/>
            <a:ext cx="1944370" cy="1365885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95" y="3340100"/>
            <a:ext cx="1877695" cy="152908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13176"/>
            <a:ext cx="2893328" cy="1627497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252095" y="765175"/>
            <a:ext cx="74231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800"/>
              <a:t>5.Кто из советских (российских)  вратарей получил награду «Золотй мяч»</a:t>
            </a:r>
            <a:endParaRPr lang="ru-RU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0807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5. Кто из советских ( российских) футбольных  вратарей  получил  награду  « Золотой мяч»</a:t>
            </a:r>
            <a:endParaRPr lang="ru-RU" sz="3200" dirty="0"/>
          </a:p>
        </p:txBody>
      </p:sp>
      <p:pic>
        <p:nvPicPr>
          <p:cNvPr id="4" name="Объект 3">
            <a:hlinkClick r:id="rId1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115616" y="1556792"/>
            <a:ext cx="1944216" cy="1296144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068960"/>
            <a:ext cx="1877393" cy="180020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13176"/>
            <a:ext cx="2893328" cy="1627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02298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5. Кто из советских ( российских) футбольных  вратарей  получил  награду  « Золотой мяч»</a:t>
            </a:r>
            <a:endParaRPr lang="ru-RU" sz="3200" dirty="0"/>
          </a:p>
        </p:txBody>
      </p:sp>
      <p:pic>
        <p:nvPicPr>
          <p:cNvPr id="4" name="Объект 3">
            <a:hlinkClick r:id="rId1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115695" y="1557020"/>
            <a:ext cx="1944370" cy="1497330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95" y="3268345"/>
            <a:ext cx="1877695" cy="1600835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13176"/>
            <a:ext cx="2893328" cy="1627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5. Кто из советских ( российских) футбольных  вратарей  получил  награду  « Золотой мяч»</a:t>
            </a:r>
            <a:endParaRPr lang="ru-RU" sz="3200" dirty="0"/>
          </a:p>
        </p:txBody>
      </p:sp>
      <p:pic>
        <p:nvPicPr>
          <p:cNvPr id="4" name="Объект 3">
            <a:hlinkClick r:id="rId1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115616" y="1556792"/>
            <a:ext cx="1944216" cy="1296144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068960"/>
            <a:ext cx="1877393" cy="180020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13176"/>
            <a:ext cx="2893328" cy="1627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5. Кто из советских ( российских) футбольных  вратарей  получил  награду  « Золотой мяч»</a:t>
            </a:r>
            <a:endParaRPr lang="ru-RU" sz="3200" dirty="0"/>
          </a:p>
        </p:txBody>
      </p:sp>
      <p:pic>
        <p:nvPicPr>
          <p:cNvPr id="4" name="Объект 3">
            <a:hlinkClick r:id="rId1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115616" y="1556792"/>
            <a:ext cx="1944216" cy="1296144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95" y="3324860"/>
            <a:ext cx="1877695" cy="1795780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5306695"/>
            <a:ext cx="2893060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10055"/>
            <a:ext cx="8229600" cy="4417695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5 баллов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709160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4 балла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" y="1957070"/>
            <a:ext cx="8229600" cy="4452620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3 балла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08077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 smtClean="0">
                <a:effectLst/>
                <a:latin typeface="Times New Roman" panose="02020603050405020304"/>
                <a:cs typeface="Times New Roman" panose="02020603050405020304"/>
              </a:rPr>
              <a:t>1.. Что в переводе с английского означает слово «футбол»?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28570"/>
            <a:ext cx="8229600" cy="3597275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Ручной мяч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Бей ногой </a:t>
            </a:r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Мячом и ступней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" y="2014855"/>
            <a:ext cx="8229600" cy="439483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 smtClean="0"/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2 балла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709160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1 балл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709160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0 баллов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728192"/>
          </a:xfrm>
        </p:spPr>
        <p:txBody>
          <a:bodyPr>
            <a:normAutofit fontScale="90000"/>
          </a:bodyPr>
          <a:lstStyle/>
          <a:p>
            <a:pPr>
              <a:lnSpc>
                <a:spcPct val="114000"/>
              </a:lnSpc>
            </a:pPr>
            <a:r>
              <a:rPr lang="ru-RU" sz="3600" dirty="0">
                <a:effectLst/>
                <a:latin typeface="Times New Roman" panose="02020603050405020304"/>
                <a:cs typeface="Times New Roman" panose="02020603050405020304"/>
              </a:rPr>
              <a:t>2.Какое количество игроков одновременно находится на игровом поле с двух сторон?</a:t>
            </a:r>
            <a:br>
              <a:rPr lang="ru-RU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71750"/>
            <a:ext cx="8229600" cy="3737610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22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12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728192"/>
          </a:xfrm>
        </p:spPr>
        <p:txBody>
          <a:bodyPr>
            <a:normAutofit fontScale="90000"/>
          </a:bodyPr>
          <a:lstStyle/>
          <a:p>
            <a:pPr>
              <a:lnSpc>
                <a:spcPct val="114000"/>
              </a:lnSpc>
            </a:pPr>
            <a:r>
              <a:rPr lang="ru-RU" sz="3600" dirty="0">
                <a:effectLst/>
                <a:latin typeface="Times New Roman" panose="02020603050405020304"/>
                <a:cs typeface="Times New Roman" panose="02020603050405020304"/>
              </a:rPr>
              <a:t>2.Какое количество игроков одновременно находится на игровом поле с двух сторон?</a:t>
            </a:r>
            <a:br>
              <a:rPr lang="ru-RU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15235"/>
            <a:ext cx="8229600" cy="3794125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22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12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3.В какой стране появился и начал развиваться футбол?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30780"/>
            <a:ext cx="8229600" cy="3878580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Бразилия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Англия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Испания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3.В какой стране появился и начал развиваться футбол?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58720"/>
            <a:ext cx="8229600" cy="3850640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Бразилия 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Англия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Испания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3.В какой стране появился и начал развиваться футбол?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58720"/>
            <a:ext cx="8229600" cy="3850640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Бразилия 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Англия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Испания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5615"/>
            <a:ext cx="8229600" cy="122555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 smtClean="0">
                <a:effectLst/>
                <a:latin typeface="Times New Roman" panose="02020603050405020304"/>
                <a:cs typeface="Times New Roman" panose="02020603050405020304"/>
              </a:rPr>
              <a:t>4.Что </a:t>
            </a: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оформил игрок, забивший 3 мяча за один матч?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4090"/>
            <a:ext cx="8229600" cy="3883660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Автогол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err="1" smtClean="0">
                <a:hlinkClick r:id="rId2" action="ppaction://hlinksldjump"/>
              </a:rPr>
              <a:t>Хет-трик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Гандикап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3200" dirty="0" smtClean="0">
                <a:effectLst/>
                <a:latin typeface="Times New Roman" panose="02020603050405020304"/>
                <a:cs typeface="Times New Roman" panose="02020603050405020304"/>
              </a:rPr>
              <a:t>4.Что </a:t>
            </a:r>
            <a:r>
              <a:rPr lang="ru-RU" sz="3200" dirty="0">
                <a:effectLst/>
                <a:latin typeface="Times New Roman" panose="02020603050405020304"/>
                <a:cs typeface="Times New Roman" panose="02020603050405020304"/>
              </a:rPr>
              <a:t>оформил игрок, забивший 3 мяча за один матч?</a:t>
            </a:r>
            <a:br>
              <a:rPr lang="ru-RU" sz="3200" dirty="0">
                <a:effectLst/>
                <a:latin typeface="Calibri" panose="020F0502020204030204"/>
                <a:cs typeface="Times New Roman" panose="02020603050405020304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15845"/>
            <a:ext cx="8229600" cy="3811905"/>
          </a:xfrm>
        </p:spPr>
        <p:txBody>
          <a:bodyPr/>
          <a:lstStyle/>
          <a:p>
            <a:r>
              <a:rPr lang="ru-RU" dirty="0" smtClean="0">
                <a:hlinkClick r:id="rId1" action="ppaction://hlinksldjump"/>
              </a:rPr>
              <a:t>Автогол </a:t>
            </a:r>
            <a:endParaRPr lang="ru-RU" dirty="0" smtClean="0"/>
          </a:p>
          <a:p>
            <a:r>
              <a:rPr lang="ru-RU" dirty="0" err="1" smtClean="0">
                <a:hlinkClick r:id="rId2" action="ppaction://hlinksldjump"/>
              </a:rPr>
              <a:t>Хет-трик</a:t>
            </a:r>
            <a:r>
              <a:rPr lang="ru-RU" dirty="0" smtClean="0">
                <a:hlinkClick r:id="rId2" action="ppaction://hlinksldjump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1" action="ppaction://hlinksldjump"/>
              </a:rPr>
              <a:t>Гандикап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1384</Words>
  <Application>WPS Presentation</Application>
  <PresentationFormat>Экран (4:3)</PresentationFormat>
  <Paragraphs>110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SimSun</vt:lpstr>
      <vt:lpstr>Wingdings</vt:lpstr>
      <vt:lpstr>Wingdings 2</vt:lpstr>
      <vt:lpstr>Wingdings</vt:lpstr>
      <vt:lpstr>Wingdings 3</vt:lpstr>
      <vt:lpstr>Times New Roman</vt:lpstr>
      <vt:lpstr>Calibri</vt:lpstr>
      <vt:lpstr>Microsoft YaHei</vt:lpstr>
      <vt:lpstr>Arial Unicode MS</vt:lpstr>
      <vt:lpstr>Green Color</vt:lpstr>
      <vt:lpstr>Футбольная викторина</vt:lpstr>
      <vt:lpstr>1.. Что в переводе с английского означает слово «футбол»?</vt:lpstr>
      <vt:lpstr>2.Какое количество игроков одновременно находится на игровом поле с двух сторон? </vt:lpstr>
      <vt:lpstr>2.Какое количество игроков одновременно находится на игровом поле с двух сторон? </vt:lpstr>
      <vt:lpstr>3.В какой стране появился и начал развиваться футбол? </vt:lpstr>
      <vt:lpstr>3.В какой стране появился и начал развиваться футбол? </vt:lpstr>
      <vt:lpstr>3.В какой стране появился и начал развиваться футбол? </vt:lpstr>
      <vt:lpstr>4.Что оформил игрок, забивший 3 мяча за один матч? </vt:lpstr>
      <vt:lpstr>4.Что оформил игрок, забивший 3 мяча за один матч? </vt:lpstr>
      <vt:lpstr>4.Что оформил игрок, забивший 3 мяча за один матч? </vt:lpstr>
      <vt:lpstr>4.Что оформил игрок, забивший 3 мяча за один матч? </vt:lpstr>
      <vt:lpstr>5. Кто из советских ( российских)            футбольных  вратарей  получил  награду  « Золотой мяч»</vt:lpstr>
      <vt:lpstr>5. Кто из советских ( российских) футбольных  вратарей  получил  награду  « Золотой мяч»</vt:lpstr>
      <vt:lpstr>5. Кто из советских ( российских) футбольных  вратарей  получил  награду  « Золотой мяч»</vt:lpstr>
      <vt:lpstr>5. Кто из советских ( российских) футбольных  вратарей  получил  награду  « Золотой мяч»</vt:lpstr>
      <vt:lpstr>5. Кто из советских ( российских) футбольных  вратарей  получил  награду  « Золотой мяч»</vt:lpstr>
      <vt:lpstr>оценка</vt:lpstr>
      <vt:lpstr>оценка</vt:lpstr>
      <vt:lpstr>оценка</vt:lpstr>
      <vt:lpstr>оценка</vt:lpstr>
      <vt:lpstr>оценка</vt:lpstr>
      <vt:lpstr>оценка</vt:lpstr>
    </vt:vector>
  </TitlesOfParts>
  <Company>Blackshine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Футбольная викторина</dc:title>
  <dc:creator>my</dc:creator>
  <cp:lastModifiedBy>my</cp:lastModifiedBy>
  <cp:revision>9</cp:revision>
  <dcterms:created xsi:type="dcterms:W3CDTF">2023-05-14T15:39:00Z</dcterms:created>
  <dcterms:modified xsi:type="dcterms:W3CDTF">2023-07-02T10:23:06Z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A644E645C89A4F1D8601A24D1DFBA0D4</vt:lpwstr>
  </property>
  <property fmtid="{D5CDD505-2E9C-101B-9397-08002B2CF9AE}" pid="3" name="KSOProductBuildVer">
    <vt:lpwstr>1049-11.2.0.11537</vt:lpwstr>
  </property>
</Properties>
</file>