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mp4" ContentType="video/mp4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1.jpg" ContentType="image/jpg"/>
  <Override PartName="/ppt/media/image22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334" r:id="rId3"/>
    <p:sldId id="333" r:id="rId4"/>
    <p:sldId id="264" r:id="rId5"/>
    <p:sldId id="265" r:id="rId6"/>
    <p:sldId id="266" r:id="rId7"/>
    <p:sldId id="267" r:id="rId8"/>
    <p:sldId id="259" r:id="rId9"/>
    <p:sldId id="257" r:id="rId10"/>
    <p:sldId id="270" r:id="rId11"/>
    <p:sldId id="280" r:id="rId12"/>
    <p:sldId id="281" r:id="rId13"/>
    <p:sldId id="278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72" r:id="rId22"/>
    <p:sldId id="274" r:id="rId23"/>
    <p:sldId id="275" r:id="rId24"/>
    <p:sldId id="276" r:id="rId25"/>
    <p:sldId id="277" r:id="rId26"/>
    <p:sldId id="282" r:id="rId27"/>
    <p:sldId id="290" r:id="rId28"/>
    <p:sldId id="291" r:id="rId29"/>
    <p:sldId id="292" r:id="rId30"/>
    <p:sldId id="293" r:id="rId31"/>
    <p:sldId id="260" r:id="rId32"/>
    <p:sldId id="330" r:id="rId33"/>
    <p:sldId id="268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7E98"/>
    <a:srgbClr val="EAEAEA"/>
    <a:srgbClr val="4A1EEA"/>
    <a:srgbClr val="A0AC5E"/>
    <a:srgbClr val="05475D"/>
    <a:srgbClr val="FED0AC"/>
    <a:srgbClr val="B1BCDC"/>
    <a:srgbClr val="1C8EBE"/>
    <a:srgbClr val="E5FCFC"/>
    <a:srgbClr val="FEFF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4660"/>
  </p:normalViewPr>
  <p:slideViewPr>
    <p:cSldViewPr snapToGrid="0">
      <p:cViewPr>
        <p:scale>
          <a:sx n="66" d="100"/>
          <a:sy n="66" d="100"/>
        </p:scale>
        <p:origin x="1692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9FF265-ACEB-A117-0D90-DE698262AF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0E91E83-F5E0-AB14-8319-8AB4608ED2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4C0B95-D0F7-18A6-96B3-D60AB3C6D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C782-4421-4467-95E4-102D9023EE27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3B886A-0D23-8228-ECA7-22CF04085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5549FA-8742-406A-9807-2414819FA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DD037-A951-462C-AF32-477256DCD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750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37DC4F-3C62-D06E-A553-8B6860CEF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72FCE2E-4636-F60C-0B24-07A5781197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1D245A2-9DD1-6506-D45D-F6E112621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C782-4421-4467-95E4-102D9023EE27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99CB7C-268D-108C-51F5-239727078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0E4013-E651-7DBC-3B1F-047A13A4F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DD037-A951-462C-AF32-477256DCD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196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4BAF73B-2149-BCE8-B3C0-143C418F68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8F03B35-61D7-E74E-B3BF-4AA600B720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1A4CD4-D50D-2F76-93BF-9204002F2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C782-4421-4467-95E4-102D9023EE27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0DBFD0D-A67D-0D83-547F-304F87886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6651A8-AA77-71D8-DBAB-A2D7CCC26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DD037-A951-462C-AF32-477256DCD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357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29A47F-48B3-8626-73B7-8959806D4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F9A27B-19F8-23F3-4A6B-F3B5403BD5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64D34A-4B3B-389A-3AF2-DB1ED7650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C782-4421-4467-95E4-102D9023EE27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2BB54E-0F3D-CBEF-34BE-BBC9EFCE8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82786A-3B10-D200-1322-F22DDE3F9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DD037-A951-462C-AF32-477256DCD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375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74449F-0209-0132-2E82-B76B496A4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2D96D59-BA98-F5BE-73FF-31577217F6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C1EE89-5EE3-BFD5-5800-20F18F72E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C782-4421-4467-95E4-102D9023EE27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CF6E85-61AF-679E-3A55-08D58DDDF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886718-B3E8-FB10-05EE-0664A8667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DD037-A951-462C-AF32-477256DCD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73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9A5E9A-DD98-E64F-60CC-594C0C611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61C3E9-C574-267E-96C9-F8B40FAB70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A5A5ECB-98A2-43BE-8C40-8FD81EACD5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04D5B3B-319D-8F57-792D-7F31DA1BB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C782-4421-4467-95E4-102D9023EE27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6A087B-965A-6B4F-C0FB-6C56AD1D8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B75C72-2C5E-1C7D-7087-563668C14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DD037-A951-462C-AF32-477256DCD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861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0B2611-9F21-5D83-8593-CDECECA28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7E76C5B-3208-B0D3-DDCA-824F83F97F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64433EE-A72C-3B1E-0947-9C75838F76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D7D8B9E-46FF-18F5-72AA-B7E591AC4D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1B6306E-89F0-2EB5-B8E0-F1595CB56A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B10D078-2A56-1A7E-44F3-88297EBB7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C782-4421-4467-95E4-102D9023EE27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DA31202-AA06-10FB-A507-3BE87F94A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0447789-B4BF-9FC6-E8C1-92E1BC3BA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DD037-A951-462C-AF32-477256DCD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780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A0DB85-DEA6-4C2F-6EA3-03A6CFE65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0CE8517-97AF-D5A1-C016-070B7E638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C782-4421-4467-95E4-102D9023EE27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3C8F16B-ED5B-B311-8B21-5AB07CC57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4ED28F6-A89C-26B1-3FAA-E2E216B82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DD037-A951-462C-AF32-477256DCD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413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D832F43-3F9C-4B18-12C3-B12050BE5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C782-4421-4467-95E4-102D9023EE27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9BF0A04-A651-A971-BDD8-DFD51022A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CDF5EB0-2DAA-697C-B602-CFC1EB6E9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DD037-A951-462C-AF32-477256DCD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764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C7A9A9-E47C-ABBE-B49E-7DFDE1F89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28E345-79C7-2EAB-F54D-C0964314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83F7395-B4BA-A01F-A8AE-A6947BB6BF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8A5D358-EB06-1B42-0AC1-B20B6EA4B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C782-4421-4467-95E4-102D9023EE27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1DBD31F-2C1F-8CDD-40BC-0E0A1C610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096F48A-88F8-E4F3-47E3-FC845885C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DD037-A951-462C-AF32-477256DCD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288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0E86B5-340D-BAA2-FE0C-0A3273CCC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2A95C0F-6535-2532-28F6-A85BF572D2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9A0F148-FDA0-6780-D086-EFB7CC2416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F4AD009-5D49-35CC-8E2F-D2C93F950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C782-4421-4467-95E4-102D9023EE27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4B61A3-1AEB-2C15-DE27-D31BCC925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677BE0E-086E-08E6-6A21-27A9C84F4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DD037-A951-462C-AF32-477256DCD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536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EED223-232F-449E-4C02-252B7F35B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44069A9-44EE-645C-6C7B-2C29560C99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0265C5-0BD3-FBB9-3B82-5073EF46A5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BC782-4421-4467-95E4-102D9023EE27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4F52D2-2C50-1C0E-E964-1005FC0A02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1E7D5B-FE6C-8C9C-68F4-1DFF4729B3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DDD037-A951-462C-AF32-477256DCDC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514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" Type="http://schemas.openxmlformats.org/officeDocument/2006/relationships/image" Target="../media/image27.pn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8.png"/><Relationship Id="rId5" Type="http://schemas.openxmlformats.org/officeDocument/2006/relationships/image" Target="../media/image15.jp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1BC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410B587-CE57-B6BE-3268-AA7BF1402E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08" r="8181" b="18763"/>
          <a:stretch/>
        </p:blipFill>
        <p:spPr>
          <a:xfrm>
            <a:off x="0" y="0"/>
            <a:ext cx="6875092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402BF47-FD3C-3A00-9942-8DE4DADF053E}"/>
              </a:ext>
            </a:extLst>
          </p:cNvPr>
          <p:cNvSpPr txBox="1"/>
          <p:nvPr/>
        </p:nvSpPr>
        <p:spPr>
          <a:xfrm>
            <a:off x="7173799" y="461914"/>
            <a:ext cx="42930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rgbClr val="4A1EEA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digiana 2" panose="02000500000000000000" pitchFamily="2" charset="0"/>
              </a:rPr>
              <a:t>THE WEATHER</a:t>
            </a:r>
            <a:endParaRPr lang="ru-RU" sz="5400" b="1" dirty="0">
              <a:solidFill>
                <a:srgbClr val="4A1EEA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DF0D16-D73C-48F5-AAC5-033ECFC58EAD}"/>
              </a:ext>
            </a:extLst>
          </p:cNvPr>
          <p:cNvSpPr txBox="1"/>
          <p:nvPr/>
        </p:nvSpPr>
        <p:spPr>
          <a:xfrm>
            <a:off x="7191899" y="1897991"/>
            <a:ext cx="4687245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digiana 2" panose="02000500000000000000" pitchFamily="2" charset="0"/>
              </a:rPr>
              <a:t>Презентация к </a:t>
            </a:r>
          </a:p>
          <a:p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digiana 2" panose="02000500000000000000" pitchFamily="2" charset="0"/>
              </a:rPr>
              <a:t>повторительно-обобщающему</a:t>
            </a:r>
          </a:p>
          <a:p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digiana 2" panose="02000500000000000000" pitchFamily="2" charset="0"/>
              </a:rPr>
              <a:t>уроку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английского языка</a:t>
            </a:r>
          </a:p>
          <a:p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для 4 класса по теме «Погода»</a:t>
            </a:r>
          </a:p>
          <a:p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к учебнику «</a:t>
            </a:r>
            <a:r>
              <a:rPr lang="en-US" sz="26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digiana 2" panose="02000500000000000000" pitchFamily="2" charset="0"/>
              </a:rPr>
              <a:t>SPOTLIGHT 4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digiana 2" panose="02000500000000000000" pitchFamily="2" charset="0"/>
              </a:rPr>
              <a:t>» </a:t>
            </a:r>
          </a:p>
          <a:p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digiana 2" panose="02000500000000000000" pitchFamily="2" charset="0"/>
              </a:rPr>
              <a:t>(модуль 8).</a:t>
            </a:r>
          </a:p>
          <a:p>
            <a:endParaRPr lang="ru-RU" sz="1300" b="1" dirty="0">
              <a:solidFill>
                <a:schemeClr val="accent1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endParaRPr lang="ru-RU" sz="1300" b="1" dirty="0">
              <a:solidFill>
                <a:schemeClr val="accent1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Выполнила: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учитель  английского языка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высшей категории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РМЭ, г. Йошкар-Ола, 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МБОУ «Гимназия № 14»</a:t>
            </a:r>
          </a:p>
          <a:p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Маматова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Ризеда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Залялетдиновна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7202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2111E6FC-2999-2369-7667-D071D44E3DF8}"/>
              </a:ext>
            </a:extLst>
          </p:cNvPr>
          <p:cNvGrpSpPr/>
          <p:nvPr/>
        </p:nvGrpSpPr>
        <p:grpSpPr>
          <a:xfrm>
            <a:off x="378373" y="1056290"/>
            <a:ext cx="2979682" cy="2159876"/>
            <a:chOff x="315311" y="220717"/>
            <a:chExt cx="3799490" cy="2664372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EC506F0C-CAB8-0681-0A2F-B10CD6259D7A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B150B79-0DA7-6EE3-53D3-4F6CFB4E9ECE}"/>
                </a:ext>
              </a:extLst>
            </p:cNvPr>
            <p:cNvSpPr txBox="1"/>
            <p:nvPr/>
          </p:nvSpPr>
          <p:spPr>
            <a:xfrm>
              <a:off x="1491822" y="1451289"/>
              <a:ext cx="15982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I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14974684" y="3895899"/>
            <a:ext cx="1419728" cy="1706538"/>
            <a:chOff x="415636" y="1898073"/>
            <a:chExt cx="680038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27091"/>
              <a:ext cx="6511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16706503" y="3078482"/>
            <a:ext cx="1648690" cy="1747708"/>
            <a:chOff x="362547" y="1898073"/>
            <a:chExt cx="789709" cy="83713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47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14254248" y="1790009"/>
            <a:ext cx="861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Are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12965775" y="3189318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39F9A8EB-40F2-8A1C-2439-91F9EAB639F5}"/>
              </a:ext>
            </a:extLst>
          </p:cNvPr>
          <p:cNvGrpSpPr/>
          <p:nvPr/>
        </p:nvGrpSpPr>
        <p:grpSpPr>
          <a:xfrm>
            <a:off x="4635062" y="2412125"/>
            <a:ext cx="2979682" cy="2159876"/>
            <a:chOff x="315311" y="220717"/>
            <a:chExt cx="3799490" cy="2664372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69F78652-7E17-A67E-9D42-DC9A242F815D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C4B2850-0198-47D1-88E7-78F4A19C0C29}"/>
                </a:ext>
              </a:extLst>
            </p:cNvPr>
            <p:cNvSpPr txBox="1"/>
            <p:nvPr/>
          </p:nvSpPr>
          <p:spPr>
            <a:xfrm>
              <a:off x="1491822" y="1451290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am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7B25DD73-20D7-8C51-D5E7-BC6E68D3FCA7}"/>
              </a:ext>
            </a:extLst>
          </p:cNvPr>
          <p:cNvGrpSpPr/>
          <p:nvPr/>
        </p:nvGrpSpPr>
        <p:grpSpPr>
          <a:xfrm>
            <a:off x="8481848" y="1198180"/>
            <a:ext cx="2979682" cy="2159876"/>
            <a:chOff x="315311" y="220717"/>
            <a:chExt cx="3799490" cy="2664372"/>
          </a:xfrm>
        </p:grpSpPr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2AD63A9C-BB0F-C3FA-E9D0-87009773B277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770FDAE-A351-DD1B-943E-1D3B6B0FE27F}"/>
                </a:ext>
              </a:extLst>
            </p:cNvPr>
            <p:cNvSpPr txBox="1"/>
            <p:nvPr/>
          </p:nvSpPr>
          <p:spPr>
            <a:xfrm>
              <a:off x="1290791" y="1373498"/>
              <a:ext cx="2100298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playing.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6BEA572-DE1C-C577-962A-57BC8D381806}"/>
              </a:ext>
            </a:extLst>
          </p:cNvPr>
          <p:cNvSpPr txBox="1"/>
          <p:nvPr/>
        </p:nvSpPr>
        <p:spPr>
          <a:xfrm>
            <a:off x="3536285" y="190282"/>
            <a:ext cx="5315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PRESENT CONTINUOUS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52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2111E6FC-2999-2369-7667-D071D44E3DF8}"/>
              </a:ext>
            </a:extLst>
          </p:cNvPr>
          <p:cNvGrpSpPr/>
          <p:nvPr/>
        </p:nvGrpSpPr>
        <p:grpSpPr>
          <a:xfrm>
            <a:off x="378373" y="1056290"/>
            <a:ext cx="2979682" cy="2159876"/>
            <a:chOff x="315311" y="220717"/>
            <a:chExt cx="3799490" cy="2664372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EC506F0C-CAB8-0681-0A2F-B10CD6259D7A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B150B79-0DA7-6EE3-53D3-4F6CFB4E9ECE}"/>
                </a:ext>
              </a:extLst>
            </p:cNvPr>
            <p:cNvSpPr txBox="1"/>
            <p:nvPr/>
          </p:nvSpPr>
          <p:spPr>
            <a:xfrm>
              <a:off x="928935" y="1101227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He 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5ADD02A-20C5-52FA-2F47-EABD139CAB2B}"/>
                </a:ext>
              </a:extLst>
            </p:cNvPr>
            <p:cNvSpPr txBox="1"/>
            <p:nvPr/>
          </p:nvSpPr>
          <p:spPr>
            <a:xfrm>
              <a:off x="928935" y="1704114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She  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73D8631-1A22-5FBE-6F8B-C73B4D28D926}"/>
                </a:ext>
              </a:extLst>
            </p:cNvPr>
            <p:cNvSpPr txBox="1"/>
            <p:nvPr/>
          </p:nvSpPr>
          <p:spPr>
            <a:xfrm>
              <a:off x="2115019" y="1412394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It  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14974684" y="3895899"/>
            <a:ext cx="1419728" cy="1706538"/>
            <a:chOff x="415636" y="1898073"/>
            <a:chExt cx="680038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27091"/>
              <a:ext cx="6511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16706503" y="3078482"/>
            <a:ext cx="1648690" cy="1747708"/>
            <a:chOff x="362547" y="1898073"/>
            <a:chExt cx="789709" cy="83713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47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14254248" y="1790009"/>
            <a:ext cx="861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Are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12965775" y="3189318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39F9A8EB-40F2-8A1C-2439-91F9EAB639F5}"/>
              </a:ext>
            </a:extLst>
          </p:cNvPr>
          <p:cNvGrpSpPr/>
          <p:nvPr/>
        </p:nvGrpSpPr>
        <p:grpSpPr>
          <a:xfrm>
            <a:off x="4635062" y="2412125"/>
            <a:ext cx="2979682" cy="2159876"/>
            <a:chOff x="315311" y="220717"/>
            <a:chExt cx="3799490" cy="2664372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69F78652-7E17-A67E-9D42-DC9A242F815D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C4B2850-0198-47D1-88E7-78F4A19C0C29}"/>
                </a:ext>
              </a:extLst>
            </p:cNvPr>
            <p:cNvSpPr txBox="1"/>
            <p:nvPr/>
          </p:nvSpPr>
          <p:spPr>
            <a:xfrm>
              <a:off x="1491822" y="1451290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is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7B25DD73-20D7-8C51-D5E7-BC6E68D3FCA7}"/>
              </a:ext>
            </a:extLst>
          </p:cNvPr>
          <p:cNvGrpSpPr/>
          <p:nvPr/>
        </p:nvGrpSpPr>
        <p:grpSpPr>
          <a:xfrm>
            <a:off x="8481848" y="1198180"/>
            <a:ext cx="2979682" cy="2159876"/>
            <a:chOff x="315311" y="220717"/>
            <a:chExt cx="3799490" cy="2664372"/>
          </a:xfrm>
        </p:grpSpPr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2AD63A9C-BB0F-C3FA-E9D0-87009773B277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770FDAE-A351-DD1B-943E-1D3B6B0FE27F}"/>
                </a:ext>
              </a:extLst>
            </p:cNvPr>
            <p:cNvSpPr txBox="1"/>
            <p:nvPr/>
          </p:nvSpPr>
          <p:spPr>
            <a:xfrm>
              <a:off x="1290791" y="1373498"/>
              <a:ext cx="2100298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playing.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27427D0B-399B-21F1-4D3B-A77D7582BAFB}"/>
              </a:ext>
            </a:extLst>
          </p:cNvPr>
          <p:cNvSpPr txBox="1"/>
          <p:nvPr/>
        </p:nvSpPr>
        <p:spPr>
          <a:xfrm>
            <a:off x="3536285" y="190282"/>
            <a:ext cx="5315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PRESENT CONTINUOUS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3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2111E6FC-2999-2369-7667-D071D44E3DF8}"/>
              </a:ext>
            </a:extLst>
          </p:cNvPr>
          <p:cNvGrpSpPr/>
          <p:nvPr/>
        </p:nvGrpSpPr>
        <p:grpSpPr>
          <a:xfrm>
            <a:off x="378373" y="1056290"/>
            <a:ext cx="2979682" cy="2159876"/>
            <a:chOff x="315311" y="220717"/>
            <a:chExt cx="3799490" cy="2664372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EC506F0C-CAB8-0681-0A2F-B10CD6259D7A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B150B79-0DA7-6EE3-53D3-4F6CFB4E9ECE}"/>
                </a:ext>
              </a:extLst>
            </p:cNvPr>
            <p:cNvSpPr txBox="1"/>
            <p:nvPr/>
          </p:nvSpPr>
          <p:spPr>
            <a:xfrm>
              <a:off x="928935" y="1101227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We 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5ADD02A-20C5-52FA-2F47-EABD139CAB2B}"/>
                </a:ext>
              </a:extLst>
            </p:cNvPr>
            <p:cNvSpPr txBox="1"/>
            <p:nvPr/>
          </p:nvSpPr>
          <p:spPr>
            <a:xfrm>
              <a:off x="928935" y="1704114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You  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73D8631-1A22-5FBE-6F8B-C73B4D28D926}"/>
                </a:ext>
              </a:extLst>
            </p:cNvPr>
            <p:cNvSpPr txBox="1"/>
            <p:nvPr/>
          </p:nvSpPr>
          <p:spPr>
            <a:xfrm>
              <a:off x="2115019" y="1412394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They  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14974684" y="3895899"/>
            <a:ext cx="1419728" cy="1706538"/>
            <a:chOff x="415636" y="1898073"/>
            <a:chExt cx="680038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27091"/>
              <a:ext cx="6511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16706503" y="3078482"/>
            <a:ext cx="1648690" cy="1747708"/>
            <a:chOff x="362547" y="1898073"/>
            <a:chExt cx="789709" cy="83713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47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14254248" y="1790009"/>
            <a:ext cx="861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Are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12965775" y="3189318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39F9A8EB-40F2-8A1C-2439-91F9EAB639F5}"/>
              </a:ext>
            </a:extLst>
          </p:cNvPr>
          <p:cNvGrpSpPr/>
          <p:nvPr/>
        </p:nvGrpSpPr>
        <p:grpSpPr>
          <a:xfrm>
            <a:off x="4635062" y="2412125"/>
            <a:ext cx="2979682" cy="2159876"/>
            <a:chOff x="315311" y="220717"/>
            <a:chExt cx="3799490" cy="2664372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69F78652-7E17-A67E-9D42-DC9A242F815D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C4B2850-0198-47D1-88E7-78F4A19C0C29}"/>
                </a:ext>
              </a:extLst>
            </p:cNvPr>
            <p:cNvSpPr txBox="1"/>
            <p:nvPr/>
          </p:nvSpPr>
          <p:spPr>
            <a:xfrm>
              <a:off x="1491822" y="1451290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are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7B25DD73-20D7-8C51-D5E7-BC6E68D3FCA7}"/>
              </a:ext>
            </a:extLst>
          </p:cNvPr>
          <p:cNvGrpSpPr/>
          <p:nvPr/>
        </p:nvGrpSpPr>
        <p:grpSpPr>
          <a:xfrm>
            <a:off x="8481848" y="1198180"/>
            <a:ext cx="2979682" cy="2159876"/>
            <a:chOff x="315311" y="220717"/>
            <a:chExt cx="3799490" cy="2664372"/>
          </a:xfrm>
        </p:grpSpPr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2AD63A9C-BB0F-C3FA-E9D0-87009773B277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770FDAE-A351-DD1B-943E-1D3B6B0FE27F}"/>
                </a:ext>
              </a:extLst>
            </p:cNvPr>
            <p:cNvSpPr txBox="1"/>
            <p:nvPr/>
          </p:nvSpPr>
          <p:spPr>
            <a:xfrm>
              <a:off x="1290791" y="1373498"/>
              <a:ext cx="2100298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playing.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99371792-5FE2-5514-330D-21FF5E149707}"/>
              </a:ext>
            </a:extLst>
          </p:cNvPr>
          <p:cNvSpPr txBox="1"/>
          <p:nvPr/>
        </p:nvSpPr>
        <p:spPr>
          <a:xfrm>
            <a:off x="3536285" y="190282"/>
            <a:ext cx="5315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PRESENT CONTINUOUS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59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506F0C-CAB8-0681-0A2F-B10CD6259D7A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t="13120" b="12312"/>
          <a:stretch/>
        </p:blipFill>
        <p:spPr>
          <a:xfrm>
            <a:off x="3982268" y="544580"/>
            <a:ext cx="4946070" cy="31238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150B79-0DA7-6EE3-53D3-4F6CFB4E9ECE}"/>
              </a:ext>
            </a:extLst>
          </p:cNvPr>
          <p:cNvSpPr txBox="1"/>
          <p:nvPr/>
        </p:nvSpPr>
        <p:spPr>
          <a:xfrm>
            <a:off x="4813192" y="2226467"/>
            <a:ext cx="3673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omic Sans MS" panose="030F0702030302020204" pitchFamily="66" charset="0"/>
              </a:rPr>
              <a:t>It ____ raining.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5603342" y="4464865"/>
            <a:ext cx="1468495" cy="1706538"/>
            <a:chOff x="392277" y="1863034"/>
            <a:chExt cx="703397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392277" y="1863034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50451"/>
              <a:ext cx="651164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3759961" y="3480123"/>
            <a:ext cx="1648690" cy="1706538"/>
            <a:chOff x="362547" y="1898073"/>
            <a:chExt cx="789709" cy="81741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6039673" y="2202580"/>
            <a:ext cx="685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is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7639863" y="3355317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EAFC1FC5-75F8-6954-6A4A-0901B17843AE}"/>
              </a:ext>
            </a:extLst>
          </p:cNvPr>
          <p:cNvSpPr txBox="1"/>
          <p:nvPr/>
        </p:nvSpPr>
        <p:spPr>
          <a:xfrm>
            <a:off x="3281761" y="86587"/>
            <a:ext cx="6682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COMPLETE THE SENTENCE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5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опается пузыр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506F0C-CAB8-0681-0A2F-B10CD6259D7A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t="13120" b="12312"/>
          <a:stretch/>
        </p:blipFill>
        <p:spPr>
          <a:xfrm>
            <a:off x="3972841" y="422031"/>
            <a:ext cx="4946070" cy="31238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150B79-0DA7-6EE3-53D3-4F6CFB4E9ECE}"/>
              </a:ext>
            </a:extLst>
          </p:cNvPr>
          <p:cNvSpPr txBox="1"/>
          <p:nvPr/>
        </p:nvSpPr>
        <p:spPr>
          <a:xfrm>
            <a:off x="4813192" y="2226467"/>
            <a:ext cx="3673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omic Sans MS" panose="030F0702030302020204" pitchFamily="66" charset="0"/>
              </a:rPr>
              <a:t>They ____ listening to music.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5603342" y="4464865"/>
            <a:ext cx="1468495" cy="1706538"/>
            <a:chOff x="392277" y="1863034"/>
            <a:chExt cx="703397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392277" y="1863034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50451"/>
              <a:ext cx="651164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7480623" y="3369764"/>
            <a:ext cx="1648690" cy="1706538"/>
            <a:chOff x="362547" y="1898073"/>
            <a:chExt cx="789709" cy="81741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5818956" y="2139518"/>
            <a:ext cx="685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are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3793077" y="3355317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BE91799-811B-012F-DD7F-42F6B8188923}"/>
              </a:ext>
            </a:extLst>
          </p:cNvPr>
          <p:cNvSpPr txBox="1"/>
          <p:nvPr/>
        </p:nvSpPr>
        <p:spPr>
          <a:xfrm>
            <a:off x="3281761" y="86587"/>
            <a:ext cx="6682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COMPLETE THE SENTENCE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26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опается пузыр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506F0C-CAB8-0681-0A2F-B10CD6259D7A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t="13120" b="12312"/>
          <a:stretch/>
        </p:blipFill>
        <p:spPr>
          <a:xfrm>
            <a:off x="3972841" y="422031"/>
            <a:ext cx="4946070" cy="31238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150B79-0DA7-6EE3-53D3-4F6CFB4E9ECE}"/>
              </a:ext>
            </a:extLst>
          </p:cNvPr>
          <p:cNvSpPr txBox="1"/>
          <p:nvPr/>
        </p:nvSpPr>
        <p:spPr>
          <a:xfrm>
            <a:off x="4813192" y="2226467"/>
            <a:ext cx="3673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omic Sans MS" panose="030F0702030302020204" pitchFamily="66" charset="0"/>
              </a:rPr>
              <a:t>I ____ drawing a picture.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7495204" y="3455872"/>
            <a:ext cx="1468495" cy="1706538"/>
            <a:chOff x="392277" y="1863034"/>
            <a:chExt cx="703397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392277" y="1863034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50451"/>
              <a:ext cx="651164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5636057" y="4189571"/>
            <a:ext cx="1648690" cy="1706538"/>
            <a:chOff x="362547" y="1898073"/>
            <a:chExt cx="789709" cy="81741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5708598" y="2171049"/>
            <a:ext cx="685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am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3793077" y="3355317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93B1D718-E473-933E-A319-8192E5A20186}"/>
              </a:ext>
            </a:extLst>
          </p:cNvPr>
          <p:cNvSpPr txBox="1"/>
          <p:nvPr/>
        </p:nvSpPr>
        <p:spPr>
          <a:xfrm>
            <a:off x="3281761" y="86587"/>
            <a:ext cx="6682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COMPLETE THE SENTENCE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64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опается пузыр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506F0C-CAB8-0681-0A2F-B10CD6259D7A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t="13120" b="12312"/>
          <a:stretch/>
        </p:blipFill>
        <p:spPr>
          <a:xfrm>
            <a:off x="3972841" y="422031"/>
            <a:ext cx="4946070" cy="31238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150B79-0DA7-6EE3-53D3-4F6CFB4E9ECE}"/>
              </a:ext>
            </a:extLst>
          </p:cNvPr>
          <p:cNvSpPr txBox="1"/>
          <p:nvPr/>
        </p:nvSpPr>
        <p:spPr>
          <a:xfrm>
            <a:off x="4813192" y="2226467"/>
            <a:ext cx="3673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omic Sans MS" panose="030F0702030302020204" pitchFamily="66" charset="0"/>
              </a:rPr>
              <a:t>Children ____ playing football.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5603342" y="4464865"/>
            <a:ext cx="1468495" cy="1706538"/>
            <a:chOff x="392277" y="1863034"/>
            <a:chExt cx="703397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392277" y="1863034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50451"/>
              <a:ext cx="651164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7480623" y="3369764"/>
            <a:ext cx="1648690" cy="1706538"/>
            <a:chOff x="362547" y="1898073"/>
            <a:chExt cx="789709" cy="81741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6276156" y="2139518"/>
            <a:ext cx="685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are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3793077" y="3355317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E7787E3-B97E-2C71-5C9A-06D362F3250A}"/>
              </a:ext>
            </a:extLst>
          </p:cNvPr>
          <p:cNvSpPr txBox="1"/>
          <p:nvPr/>
        </p:nvSpPr>
        <p:spPr>
          <a:xfrm>
            <a:off x="3281761" y="86587"/>
            <a:ext cx="6682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COMPLETE THE SENTENCE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60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опается пузыр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506F0C-CAB8-0681-0A2F-B10CD6259D7A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t="13120" b="12312"/>
          <a:stretch/>
        </p:blipFill>
        <p:spPr>
          <a:xfrm>
            <a:off x="3972841" y="422031"/>
            <a:ext cx="4946070" cy="31238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150B79-0DA7-6EE3-53D3-4F6CFB4E9ECE}"/>
              </a:ext>
            </a:extLst>
          </p:cNvPr>
          <p:cNvSpPr txBox="1"/>
          <p:nvPr/>
        </p:nvSpPr>
        <p:spPr>
          <a:xfrm>
            <a:off x="4813192" y="2226467"/>
            <a:ext cx="3673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omic Sans MS" panose="030F0702030302020204" pitchFamily="66" charset="0"/>
              </a:rPr>
              <a:t>It ____ snowing.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5603342" y="4464865"/>
            <a:ext cx="1468495" cy="1706538"/>
            <a:chOff x="392277" y="1863034"/>
            <a:chExt cx="703397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392277" y="1863034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50451"/>
              <a:ext cx="651164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3759961" y="3480123"/>
            <a:ext cx="1648690" cy="1706538"/>
            <a:chOff x="362547" y="1898073"/>
            <a:chExt cx="789709" cy="81741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6039673" y="2202580"/>
            <a:ext cx="685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is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7639863" y="3355317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C7B5B083-221C-EA7E-5AFA-B5F5B9D4893C}"/>
              </a:ext>
            </a:extLst>
          </p:cNvPr>
          <p:cNvSpPr txBox="1"/>
          <p:nvPr/>
        </p:nvSpPr>
        <p:spPr>
          <a:xfrm>
            <a:off x="3281761" y="86587"/>
            <a:ext cx="6682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COMPLETE THE SENTENCE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23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опается пузыр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2111E6FC-2999-2369-7667-D071D44E3DF8}"/>
              </a:ext>
            </a:extLst>
          </p:cNvPr>
          <p:cNvGrpSpPr/>
          <p:nvPr/>
        </p:nvGrpSpPr>
        <p:grpSpPr>
          <a:xfrm>
            <a:off x="4256690" y="2585545"/>
            <a:ext cx="2979682" cy="2159876"/>
            <a:chOff x="315311" y="220717"/>
            <a:chExt cx="3799490" cy="2664372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EC506F0C-CAB8-0681-0A2F-B10CD6259D7A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B150B79-0DA7-6EE3-53D3-4F6CFB4E9ECE}"/>
                </a:ext>
              </a:extLst>
            </p:cNvPr>
            <p:cNvSpPr txBox="1"/>
            <p:nvPr/>
          </p:nvSpPr>
          <p:spPr>
            <a:xfrm>
              <a:off x="1491822" y="1451289"/>
              <a:ext cx="15982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I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14974684" y="3895899"/>
            <a:ext cx="1419728" cy="1706538"/>
            <a:chOff x="415636" y="1898073"/>
            <a:chExt cx="680038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27091"/>
              <a:ext cx="6511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16706503" y="3078482"/>
            <a:ext cx="1648690" cy="1747708"/>
            <a:chOff x="362547" y="1898073"/>
            <a:chExt cx="789709" cy="83713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47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14254248" y="1790009"/>
            <a:ext cx="861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Are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12965775" y="3189318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39F9A8EB-40F2-8A1C-2439-91F9EAB639F5}"/>
              </a:ext>
            </a:extLst>
          </p:cNvPr>
          <p:cNvGrpSpPr/>
          <p:nvPr/>
        </p:nvGrpSpPr>
        <p:grpSpPr>
          <a:xfrm>
            <a:off x="204951" y="961697"/>
            <a:ext cx="2979682" cy="2159876"/>
            <a:chOff x="315311" y="220717"/>
            <a:chExt cx="3799490" cy="2664372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69F78652-7E17-A67E-9D42-DC9A242F815D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C4B2850-0198-47D1-88E7-78F4A19C0C29}"/>
                </a:ext>
              </a:extLst>
            </p:cNvPr>
            <p:cNvSpPr txBox="1"/>
            <p:nvPr/>
          </p:nvSpPr>
          <p:spPr>
            <a:xfrm>
              <a:off x="1491822" y="1451290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Am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7B25DD73-20D7-8C51-D5E7-BC6E68D3FCA7}"/>
              </a:ext>
            </a:extLst>
          </p:cNvPr>
          <p:cNvGrpSpPr/>
          <p:nvPr/>
        </p:nvGrpSpPr>
        <p:grpSpPr>
          <a:xfrm>
            <a:off x="8481848" y="1198180"/>
            <a:ext cx="2979682" cy="2159876"/>
            <a:chOff x="315311" y="220717"/>
            <a:chExt cx="3799490" cy="2664372"/>
          </a:xfrm>
        </p:grpSpPr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2AD63A9C-BB0F-C3FA-E9D0-87009773B277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770FDAE-A351-DD1B-943E-1D3B6B0FE27F}"/>
                </a:ext>
              </a:extLst>
            </p:cNvPr>
            <p:cNvSpPr txBox="1"/>
            <p:nvPr/>
          </p:nvSpPr>
          <p:spPr>
            <a:xfrm>
              <a:off x="1290791" y="1373498"/>
              <a:ext cx="2100298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playing?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27D2D8D2-3C21-2EF4-F2B5-90AA76173345}"/>
              </a:ext>
            </a:extLst>
          </p:cNvPr>
          <p:cNvSpPr txBox="1"/>
          <p:nvPr/>
        </p:nvSpPr>
        <p:spPr>
          <a:xfrm>
            <a:off x="3536285" y="190282"/>
            <a:ext cx="5315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PRESENT CONTINUOUS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64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2111E6FC-2999-2369-7667-D071D44E3DF8}"/>
              </a:ext>
            </a:extLst>
          </p:cNvPr>
          <p:cNvGrpSpPr/>
          <p:nvPr/>
        </p:nvGrpSpPr>
        <p:grpSpPr>
          <a:xfrm>
            <a:off x="4256690" y="2853559"/>
            <a:ext cx="2979682" cy="2159876"/>
            <a:chOff x="315311" y="220717"/>
            <a:chExt cx="3799490" cy="2664372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EC506F0C-CAB8-0681-0A2F-B10CD6259D7A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B150B79-0DA7-6EE3-53D3-4F6CFB4E9ECE}"/>
                </a:ext>
              </a:extLst>
            </p:cNvPr>
            <p:cNvSpPr txBox="1"/>
            <p:nvPr/>
          </p:nvSpPr>
          <p:spPr>
            <a:xfrm>
              <a:off x="928935" y="1101227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he 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5ADD02A-20C5-52FA-2F47-EABD139CAB2B}"/>
                </a:ext>
              </a:extLst>
            </p:cNvPr>
            <p:cNvSpPr txBox="1"/>
            <p:nvPr/>
          </p:nvSpPr>
          <p:spPr>
            <a:xfrm>
              <a:off x="928935" y="1704114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she  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73D8631-1A22-5FBE-6F8B-C73B4D28D926}"/>
                </a:ext>
              </a:extLst>
            </p:cNvPr>
            <p:cNvSpPr txBox="1"/>
            <p:nvPr/>
          </p:nvSpPr>
          <p:spPr>
            <a:xfrm>
              <a:off x="2115019" y="1412394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it  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14974684" y="3895899"/>
            <a:ext cx="1419728" cy="1706538"/>
            <a:chOff x="415636" y="1898073"/>
            <a:chExt cx="680038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27091"/>
              <a:ext cx="6511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16706503" y="3078482"/>
            <a:ext cx="1648690" cy="1747708"/>
            <a:chOff x="362547" y="1898073"/>
            <a:chExt cx="789709" cy="83713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47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14254248" y="1790009"/>
            <a:ext cx="861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Are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12965775" y="3189318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39F9A8EB-40F2-8A1C-2439-91F9EAB639F5}"/>
              </a:ext>
            </a:extLst>
          </p:cNvPr>
          <p:cNvGrpSpPr/>
          <p:nvPr/>
        </p:nvGrpSpPr>
        <p:grpSpPr>
          <a:xfrm>
            <a:off x="220717" y="1024759"/>
            <a:ext cx="2979682" cy="2159876"/>
            <a:chOff x="315311" y="220717"/>
            <a:chExt cx="3799490" cy="2664372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69F78652-7E17-A67E-9D42-DC9A242F815D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C4B2850-0198-47D1-88E7-78F4A19C0C29}"/>
                </a:ext>
              </a:extLst>
            </p:cNvPr>
            <p:cNvSpPr txBox="1"/>
            <p:nvPr/>
          </p:nvSpPr>
          <p:spPr>
            <a:xfrm>
              <a:off x="1491822" y="1451290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Is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7B25DD73-20D7-8C51-D5E7-BC6E68D3FCA7}"/>
              </a:ext>
            </a:extLst>
          </p:cNvPr>
          <p:cNvGrpSpPr/>
          <p:nvPr/>
        </p:nvGrpSpPr>
        <p:grpSpPr>
          <a:xfrm>
            <a:off x="8481848" y="1198180"/>
            <a:ext cx="2979682" cy="2159876"/>
            <a:chOff x="315311" y="220717"/>
            <a:chExt cx="3799490" cy="2664372"/>
          </a:xfrm>
        </p:grpSpPr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2AD63A9C-BB0F-C3FA-E9D0-87009773B277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770FDAE-A351-DD1B-943E-1D3B6B0FE27F}"/>
                </a:ext>
              </a:extLst>
            </p:cNvPr>
            <p:cNvSpPr txBox="1"/>
            <p:nvPr/>
          </p:nvSpPr>
          <p:spPr>
            <a:xfrm>
              <a:off x="1290791" y="1373498"/>
              <a:ext cx="2100298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playing?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95494AC1-C8BF-D540-9735-B13E84529362}"/>
              </a:ext>
            </a:extLst>
          </p:cNvPr>
          <p:cNvSpPr txBox="1"/>
          <p:nvPr/>
        </p:nvSpPr>
        <p:spPr>
          <a:xfrm>
            <a:off x="3536285" y="190282"/>
            <a:ext cx="5315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PRESENT CONTINUOUS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30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1BC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D5A2FA2-AF25-4865-8154-15B952F7A6AA}"/>
              </a:ext>
            </a:extLst>
          </p:cNvPr>
          <p:cNvSpPr txBox="1"/>
          <p:nvPr/>
        </p:nvSpPr>
        <p:spPr>
          <a:xfrm>
            <a:off x="228600" y="79134"/>
            <a:ext cx="11764108" cy="6309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Цели урока: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>
                <a:glow>
                  <a:srgbClr val="4472C4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igiana 2" panose="02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Развитие умений устной речи.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>
                <a:glow>
                  <a:srgbClr val="4472C4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igiana 2" panose="02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Планируемые результаты: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>
                <a:glow>
                  <a:srgbClr val="4472C4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igiana 2" panose="02000500000000000000" pitchFamily="2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800" b="1" u="sng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Предметные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: Расширить  лингвистический кругозор и лексический запас; освоить новые лексические единицы по всем видам речевой деятельности по теме «Погода», формировать практические умения и использовать полученные знания; повторить структуры «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What’s the weather like today?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»</a:t>
            </a:r>
            <a:r>
              <a:rPr lang="en-US" b="1" dirty="0"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digiana 2" panose="02000500000000000000" pitchFamily="2" charset="0"/>
              </a:rPr>
              <a:t>, </a:t>
            </a:r>
            <a:r>
              <a:rPr lang="ru-RU" b="1" dirty="0"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digiana 2" panose="02000500000000000000" pitchFamily="2" charset="0"/>
              </a:rPr>
              <a:t>«</a:t>
            </a:r>
            <a:r>
              <a:rPr lang="en-US" b="1" dirty="0"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digiana 2" panose="02000500000000000000" pitchFamily="2" charset="0"/>
              </a:rPr>
              <a:t>What’s the season?</a:t>
            </a:r>
            <a:r>
              <a:rPr lang="ru-RU" b="1" dirty="0"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digiana 2" panose="02000500000000000000" pitchFamily="2" charset="0"/>
              </a:rPr>
              <a:t>» в песне и диалоге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; совершенствовать навыки устной речи; научить читать слова с сочетанием букв «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igh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», «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all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»; повторить времена «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Present Continuous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»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и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«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Present Simple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»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в упражнениях и играх.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>
                <a:glow>
                  <a:srgbClr val="4472C4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igiana 2" panose="02000500000000000000" pitchFamily="2" charset="0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1" i="0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      </a:t>
            </a:r>
            <a:r>
              <a:rPr kumimoji="0" lang="ru-RU" sz="1800" b="1" i="0" u="sng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Личностные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: Развивать положительную мотивацию учащихся к учебной деятельности на уроке.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>
                <a:glow>
                  <a:srgbClr val="4472C4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igiana 2" panose="02000500000000000000" pitchFamily="2" charset="0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2. 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Метапредметные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: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>
                <a:glow>
                  <a:srgbClr val="4472C4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igiana 2" panose="02000500000000000000" pitchFamily="2" charset="0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1" i="0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     </a:t>
            </a:r>
            <a:r>
              <a:rPr kumimoji="0" lang="ru-RU" b="1" i="0" u="sng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Познавательные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: Совершенствовать умение извлекать информацию, перерабатывать её, анализировать,   </a:t>
            </a:r>
          </a:p>
          <a:p>
            <a:pPr>
              <a:defRPr/>
            </a:pPr>
            <a:r>
              <a:rPr lang="ru-RU" b="1" dirty="0"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digiana 2" panose="02000500000000000000" pitchFamily="2" charset="0"/>
              </a:rPr>
              <a:t>    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развивать наблюдательность, внимание.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>
                <a:glow>
                  <a:srgbClr val="4472C4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igiana 2" panose="02000500000000000000" pitchFamily="2" charset="0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1" i="0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     </a:t>
            </a:r>
            <a:r>
              <a:rPr kumimoji="0" lang="ru-RU" b="1" i="0" u="sng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Коммуникативные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: Формировать коммуникативную компетентность в общении и совместной работе со   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b="1" dirty="0"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digiana 2" panose="02000500000000000000" pitchFamily="2" charset="0"/>
              </a:rPr>
              <a:t>   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 сверстниками, уметь осознанно использовать речевые средства в соответствии с задачей коммуникации для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b="1" dirty="0"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digiana 2" panose="02000500000000000000" pitchFamily="2" charset="0"/>
              </a:rPr>
              <a:t>   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 выражения своих мыслей. 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>
                <a:glow>
                  <a:srgbClr val="4472C4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igiana 2" panose="02000500000000000000" pitchFamily="2" charset="0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1" i="0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     </a:t>
            </a:r>
            <a:r>
              <a:rPr kumimoji="0" lang="ru-RU" b="1" i="0" u="sng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Регулятивные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: Осуществлять регулятивные действия самоконтроля, самооценки в процессе коммуникативной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b="1" dirty="0"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digiana 2" panose="02000500000000000000" pitchFamily="2" charset="0"/>
              </a:rPr>
              <a:t>   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>
                  <a:glow>
                    <a:srgbClr val="4472C4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giana 2" panose="02000500000000000000" pitchFamily="2" charset="0"/>
                <a:ea typeface="+mn-ea"/>
                <a:cs typeface="+mn-cs"/>
              </a:rPr>
              <a:t> деятельности на иностранном языке. 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>
                <a:glow>
                  <a:srgbClr val="4472C4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33424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2111E6FC-2999-2369-7667-D071D44E3DF8}"/>
              </a:ext>
            </a:extLst>
          </p:cNvPr>
          <p:cNvGrpSpPr/>
          <p:nvPr/>
        </p:nvGrpSpPr>
        <p:grpSpPr>
          <a:xfrm>
            <a:off x="4572001" y="2569780"/>
            <a:ext cx="2979682" cy="2159876"/>
            <a:chOff x="315311" y="220717"/>
            <a:chExt cx="3799490" cy="2664372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EC506F0C-CAB8-0681-0A2F-B10CD6259D7A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B150B79-0DA7-6EE3-53D3-4F6CFB4E9ECE}"/>
                </a:ext>
              </a:extLst>
            </p:cNvPr>
            <p:cNvSpPr txBox="1"/>
            <p:nvPr/>
          </p:nvSpPr>
          <p:spPr>
            <a:xfrm>
              <a:off x="928935" y="1101227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we 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5ADD02A-20C5-52FA-2F47-EABD139CAB2B}"/>
                </a:ext>
              </a:extLst>
            </p:cNvPr>
            <p:cNvSpPr txBox="1"/>
            <p:nvPr/>
          </p:nvSpPr>
          <p:spPr>
            <a:xfrm>
              <a:off x="928935" y="1704114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you  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73D8631-1A22-5FBE-6F8B-C73B4D28D926}"/>
                </a:ext>
              </a:extLst>
            </p:cNvPr>
            <p:cNvSpPr txBox="1"/>
            <p:nvPr/>
          </p:nvSpPr>
          <p:spPr>
            <a:xfrm>
              <a:off x="2115019" y="1412394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they  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14974684" y="3895899"/>
            <a:ext cx="1419728" cy="1706538"/>
            <a:chOff x="415636" y="1898073"/>
            <a:chExt cx="680038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27091"/>
              <a:ext cx="6511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16706503" y="3078482"/>
            <a:ext cx="1648690" cy="1747708"/>
            <a:chOff x="362547" y="1898073"/>
            <a:chExt cx="789709" cy="83713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47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14254248" y="1790009"/>
            <a:ext cx="861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Are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12965775" y="3189318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3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39F9A8EB-40F2-8A1C-2439-91F9EAB639F5}"/>
              </a:ext>
            </a:extLst>
          </p:cNvPr>
          <p:cNvGrpSpPr/>
          <p:nvPr/>
        </p:nvGrpSpPr>
        <p:grpSpPr>
          <a:xfrm>
            <a:off x="409903" y="1277008"/>
            <a:ext cx="2979682" cy="2159876"/>
            <a:chOff x="315311" y="220717"/>
            <a:chExt cx="3799490" cy="2664372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69F78652-7E17-A67E-9D42-DC9A242F815D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C4B2850-0198-47D1-88E7-78F4A19C0C29}"/>
                </a:ext>
              </a:extLst>
            </p:cNvPr>
            <p:cNvSpPr txBox="1"/>
            <p:nvPr/>
          </p:nvSpPr>
          <p:spPr>
            <a:xfrm>
              <a:off x="1491822" y="1451290"/>
              <a:ext cx="1598219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Are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7B25DD73-20D7-8C51-D5E7-BC6E68D3FCA7}"/>
              </a:ext>
            </a:extLst>
          </p:cNvPr>
          <p:cNvGrpSpPr/>
          <p:nvPr/>
        </p:nvGrpSpPr>
        <p:grpSpPr>
          <a:xfrm>
            <a:off x="8481848" y="1198180"/>
            <a:ext cx="2979682" cy="2159876"/>
            <a:chOff x="315311" y="220717"/>
            <a:chExt cx="3799490" cy="2664372"/>
          </a:xfrm>
        </p:grpSpPr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2AD63A9C-BB0F-C3FA-E9D0-87009773B277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t="13120" b="12312"/>
            <a:stretch/>
          </p:blipFill>
          <p:spPr>
            <a:xfrm>
              <a:off x="315311" y="220717"/>
              <a:ext cx="3799490" cy="2664372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770FDAE-A351-DD1B-943E-1D3B6B0FE27F}"/>
                </a:ext>
              </a:extLst>
            </p:cNvPr>
            <p:cNvSpPr txBox="1"/>
            <p:nvPr/>
          </p:nvSpPr>
          <p:spPr>
            <a:xfrm>
              <a:off x="1290791" y="1373498"/>
              <a:ext cx="2100298" cy="64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omic Sans MS" panose="030F0702030302020204" pitchFamily="66" charset="0"/>
                </a:rPr>
                <a:t>playing?</a:t>
              </a:r>
              <a:endParaRPr lang="ru-RU" sz="28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0251DAE-EF76-411A-F0FB-E929AE7F04EC}"/>
              </a:ext>
            </a:extLst>
          </p:cNvPr>
          <p:cNvSpPr txBox="1"/>
          <p:nvPr/>
        </p:nvSpPr>
        <p:spPr>
          <a:xfrm>
            <a:off x="3536285" y="190282"/>
            <a:ext cx="5315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PRESENT CONTINUOUS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51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506F0C-CAB8-0681-0A2F-B10CD6259D7A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t="13120" b="12312"/>
          <a:stretch/>
        </p:blipFill>
        <p:spPr>
          <a:xfrm>
            <a:off x="3972841" y="422031"/>
            <a:ext cx="4946070" cy="31238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150B79-0DA7-6EE3-53D3-4F6CFB4E9ECE}"/>
              </a:ext>
            </a:extLst>
          </p:cNvPr>
          <p:cNvSpPr txBox="1"/>
          <p:nvPr/>
        </p:nvSpPr>
        <p:spPr>
          <a:xfrm>
            <a:off x="4624005" y="2084578"/>
            <a:ext cx="3673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omic Sans MS" panose="030F0702030302020204" pitchFamily="66" charset="0"/>
              </a:rPr>
              <a:t>____ you sitting?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5857060" y="4135050"/>
            <a:ext cx="1419728" cy="1706538"/>
            <a:chOff x="415636" y="1898073"/>
            <a:chExt cx="680038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27091"/>
              <a:ext cx="6511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7588879" y="3317633"/>
            <a:ext cx="1648690" cy="1747708"/>
            <a:chOff x="362547" y="1898073"/>
            <a:chExt cx="789709" cy="83713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47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5136624" y="2029160"/>
            <a:ext cx="861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Are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3848151" y="3428469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F935BCB-81CF-AD04-BA75-298917D08A4F}"/>
              </a:ext>
            </a:extLst>
          </p:cNvPr>
          <p:cNvSpPr txBox="1"/>
          <p:nvPr/>
        </p:nvSpPr>
        <p:spPr>
          <a:xfrm>
            <a:off x="3281761" y="86587"/>
            <a:ext cx="6682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COMPLETE THE QUESTION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32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опается пузыр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-0.00092 0.4840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2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0091 0.4840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2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506F0C-CAB8-0681-0A2F-B10CD6259D7A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t="13120" b="12312"/>
          <a:stretch/>
        </p:blipFill>
        <p:spPr>
          <a:xfrm>
            <a:off x="3972841" y="422031"/>
            <a:ext cx="4946070" cy="31238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150B79-0DA7-6EE3-53D3-4F6CFB4E9ECE}"/>
              </a:ext>
            </a:extLst>
          </p:cNvPr>
          <p:cNvSpPr txBox="1"/>
          <p:nvPr/>
        </p:nvSpPr>
        <p:spPr>
          <a:xfrm>
            <a:off x="4624005" y="2084578"/>
            <a:ext cx="3673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omic Sans MS" panose="030F0702030302020204" pitchFamily="66" charset="0"/>
              </a:rPr>
              <a:t>____ your mother working?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5857060" y="4135050"/>
            <a:ext cx="1419728" cy="1706538"/>
            <a:chOff x="415636" y="1898073"/>
            <a:chExt cx="680038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27091"/>
              <a:ext cx="6511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7588879" y="3317633"/>
            <a:ext cx="1648690" cy="1706538"/>
            <a:chOff x="362547" y="1898073"/>
            <a:chExt cx="789709" cy="81741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5136624" y="2029160"/>
            <a:ext cx="861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Is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3848151" y="3428469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6AB19A03-C419-2EBB-790D-AE15656126A5}"/>
              </a:ext>
            </a:extLst>
          </p:cNvPr>
          <p:cNvSpPr txBox="1"/>
          <p:nvPr/>
        </p:nvSpPr>
        <p:spPr>
          <a:xfrm>
            <a:off x="3281761" y="86587"/>
            <a:ext cx="6682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COMPLETE THE QUESTION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63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опается пузыр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-0.00092 0.4840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2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0091 0.4840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2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506F0C-CAB8-0681-0A2F-B10CD6259D7A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t="13120" b="12312"/>
          <a:stretch/>
        </p:blipFill>
        <p:spPr>
          <a:xfrm>
            <a:off x="3972841" y="422031"/>
            <a:ext cx="4946070" cy="31238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150B79-0DA7-6EE3-53D3-4F6CFB4E9ECE}"/>
              </a:ext>
            </a:extLst>
          </p:cNvPr>
          <p:cNvSpPr txBox="1"/>
          <p:nvPr/>
        </p:nvSpPr>
        <p:spPr>
          <a:xfrm>
            <a:off x="4624005" y="2084578"/>
            <a:ext cx="3673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omic Sans MS" panose="030F0702030302020204" pitchFamily="66" charset="0"/>
              </a:rPr>
              <a:t>____ I  talking to you?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7698052" y="3415722"/>
            <a:ext cx="1419728" cy="1706538"/>
            <a:chOff x="415636" y="1898073"/>
            <a:chExt cx="680038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27091"/>
              <a:ext cx="651164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5625967" y="4317377"/>
            <a:ext cx="1648690" cy="1706538"/>
            <a:chOff x="362547" y="1898073"/>
            <a:chExt cx="789709" cy="81741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5136625" y="2029160"/>
            <a:ext cx="685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Am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3848151" y="3428469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6942537-168B-0EBA-BD24-9D97330F432B}"/>
              </a:ext>
            </a:extLst>
          </p:cNvPr>
          <p:cNvSpPr txBox="1"/>
          <p:nvPr/>
        </p:nvSpPr>
        <p:spPr>
          <a:xfrm>
            <a:off x="3281761" y="86587"/>
            <a:ext cx="6682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COMPLETE THE QUESTION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15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опается пузыр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-0.00092 0.4840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2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00091 0.4840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2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506F0C-CAB8-0681-0A2F-B10CD6259D7A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t="13120" b="12312"/>
          <a:stretch/>
        </p:blipFill>
        <p:spPr>
          <a:xfrm>
            <a:off x="3972841" y="422031"/>
            <a:ext cx="4946070" cy="31238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150B79-0DA7-6EE3-53D3-4F6CFB4E9ECE}"/>
              </a:ext>
            </a:extLst>
          </p:cNvPr>
          <p:cNvSpPr txBox="1"/>
          <p:nvPr/>
        </p:nvSpPr>
        <p:spPr>
          <a:xfrm>
            <a:off x="4624005" y="2084578"/>
            <a:ext cx="3673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omic Sans MS" panose="030F0702030302020204" pitchFamily="66" charset="0"/>
              </a:rPr>
              <a:t>____ your teacher standing?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5771716" y="4196010"/>
            <a:ext cx="1419728" cy="1706538"/>
            <a:chOff x="415636" y="1898073"/>
            <a:chExt cx="680038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50451"/>
              <a:ext cx="651164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7601071" y="3378593"/>
            <a:ext cx="1648690" cy="1706538"/>
            <a:chOff x="362547" y="1898073"/>
            <a:chExt cx="789709" cy="81741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4978129" y="2016968"/>
            <a:ext cx="685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Is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3848151" y="3428469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7C6F519-DDF9-637C-234C-70CFE627715A}"/>
              </a:ext>
            </a:extLst>
          </p:cNvPr>
          <p:cNvSpPr txBox="1"/>
          <p:nvPr/>
        </p:nvSpPr>
        <p:spPr>
          <a:xfrm>
            <a:off x="3281761" y="86587"/>
            <a:ext cx="6682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COMPLETE THE QUESTION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37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опается пузыр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-0.00092 0.4840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2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11111E-6 L -0.00091 0.4840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2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506F0C-CAB8-0681-0A2F-B10CD6259D7A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t="13120" b="12312"/>
          <a:stretch/>
        </p:blipFill>
        <p:spPr>
          <a:xfrm>
            <a:off x="3972841" y="422031"/>
            <a:ext cx="4946070" cy="31238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150B79-0DA7-6EE3-53D3-4F6CFB4E9ECE}"/>
              </a:ext>
            </a:extLst>
          </p:cNvPr>
          <p:cNvSpPr txBox="1"/>
          <p:nvPr/>
        </p:nvSpPr>
        <p:spPr>
          <a:xfrm>
            <a:off x="4624005" y="2084578"/>
            <a:ext cx="3673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omic Sans MS" panose="030F0702030302020204" pitchFamily="66" charset="0"/>
              </a:rPr>
              <a:t>____ I playing football?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3979493" y="3440106"/>
            <a:ext cx="1468495" cy="1706538"/>
            <a:chOff x="392277" y="1863034"/>
            <a:chExt cx="703397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392277" y="1863034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50451"/>
              <a:ext cx="651164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5699119" y="4000385"/>
            <a:ext cx="1648690" cy="1706538"/>
            <a:chOff x="362547" y="1898073"/>
            <a:chExt cx="789709" cy="81741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5282929" y="2029160"/>
            <a:ext cx="685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Am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7639863" y="3355317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40225C44-18E2-071C-FAB3-1491C75F28BC}"/>
              </a:ext>
            </a:extLst>
          </p:cNvPr>
          <p:cNvSpPr txBox="1"/>
          <p:nvPr/>
        </p:nvSpPr>
        <p:spPr>
          <a:xfrm>
            <a:off x="3281761" y="86587"/>
            <a:ext cx="6682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COMPLETE THE QUESTION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11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опается пузыр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506F0C-CAB8-0681-0A2F-B10CD6259D7A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t="13120" b="12312"/>
          <a:stretch/>
        </p:blipFill>
        <p:spPr>
          <a:xfrm>
            <a:off x="3972841" y="422031"/>
            <a:ext cx="4946070" cy="31238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150B79-0DA7-6EE3-53D3-4F6CFB4E9ECE}"/>
              </a:ext>
            </a:extLst>
          </p:cNvPr>
          <p:cNvSpPr txBox="1"/>
          <p:nvPr/>
        </p:nvSpPr>
        <p:spPr>
          <a:xfrm>
            <a:off x="4624005" y="2084578"/>
            <a:ext cx="3673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omic Sans MS" panose="030F0702030302020204" pitchFamily="66" charset="0"/>
              </a:rPr>
              <a:t>____ we dancing?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27CFDCF-E861-27E9-D064-90E7B3E3583B}"/>
              </a:ext>
            </a:extLst>
          </p:cNvPr>
          <p:cNvGrpSpPr/>
          <p:nvPr/>
        </p:nvGrpSpPr>
        <p:grpSpPr>
          <a:xfrm>
            <a:off x="3979493" y="3440106"/>
            <a:ext cx="1468495" cy="1706538"/>
            <a:chOff x="392277" y="1863034"/>
            <a:chExt cx="703397" cy="8174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865BFC0-31AF-1B5B-83ED-C2242A35CC75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392277" y="1863034"/>
              <a:ext cx="665019" cy="81741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2F8EC6-2D30-8848-2A75-DC3608FC2A3B}"/>
                </a:ext>
              </a:extLst>
            </p:cNvPr>
            <p:cNvSpPr txBox="1"/>
            <p:nvPr/>
          </p:nvSpPr>
          <p:spPr>
            <a:xfrm>
              <a:off x="444510" y="2250451"/>
              <a:ext cx="651164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is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008662E-A583-92D6-43D0-9102D0119CEB}"/>
              </a:ext>
            </a:extLst>
          </p:cNvPr>
          <p:cNvGrpSpPr/>
          <p:nvPr/>
        </p:nvGrpSpPr>
        <p:grpSpPr>
          <a:xfrm>
            <a:off x="7669809" y="3369765"/>
            <a:ext cx="1648690" cy="1706538"/>
            <a:chOff x="362547" y="1898073"/>
            <a:chExt cx="789709" cy="817418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70F0980-79AD-DD32-4C14-257FEDF69127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8B633A-AD0B-E420-C566-6432BDFDE3EC}"/>
                </a:ext>
              </a:extLst>
            </p:cNvPr>
            <p:cNvSpPr txBox="1"/>
            <p:nvPr/>
          </p:nvSpPr>
          <p:spPr>
            <a:xfrm>
              <a:off x="362547" y="2259688"/>
              <a:ext cx="789709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are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49630D-2DDA-C21E-072D-A35D6C4C8CE4}"/>
              </a:ext>
            </a:extLst>
          </p:cNvPr>
          <p:cNvSpPr txBox="1"/>
          <p:nvPr/>
        </p:nvSpPr>
        <p:spPr>
          <a:xfrm>
            <a:off x="5125273" y="2029160"/>
            <a:ext cx="849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Are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65D3ACA-D4C4-DAB6-46E4-791078A536C5}"/>
              </a:ext>
            </a:extLst>
          </p:cNvPr>
          <p:cNvGrpSpPr/>
          <p:nvPr/>
        </p:nvGrpSpPr>
        <p:grpSpPr>
          <a:xfrm>
            <a:off x="5874125" y="4143593"/>
            <a:ext cx="1388372" cy="1706538"/>
            <a:chOff x="415636" y="1898073"/>
            <a:chExt cx="665019" cy="817418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705478EF-500D-C816-0B93-19E5AD346331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11941" t="-4504" r="16417" b="-1802"/>
            <a:stretch/>
          </p:blipFill>
          <p:spPr>
            <a:xfrm>
              <a:off x="415636" y="1898073"/>
              <a:ext cx="665019" cy="81741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20906D-98F9-272E-A143-E891B6111F5A}"/>
                </a:ext>
              </a:extLst>
            </p:cNvPr>
            <p:cNvSpPr txBox="1"/>
            <p:nvPr/>
          </p:nvSpPr>
          <p:spPr>
            <a:xfrm>
              <a:off x="484327" y="2213819"/>
              <a:ext cx="568036" cy="22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omic Sans MS" panose="030F0702030302020204" pitchFamily="66" charset="0"/>
                </a:rPr>
                <a:t>am</a:t>
              </a:r>
              <a:endParaRPr lang="ru-RU" sz="24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623B0820-149C-7D88-6F4E-88329BBE9D96}"/>
              </a:ext>
            </a:extLst>
          </p:cNvPr>
          <p:cNvSpPr txBox="1"/>
          <p:nvPr/>
        </p:nvSpPr>
        <p:spPr>
          <a:xfrm>
            <a:off x="3281761" y="86587"/>
            <a:ext cx="6682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COMPLETE THE QUESTION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34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опается пузыр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on-kapli-iz-mul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D238B0E-B3D9-08E0-2ACD-808078F52FDB}"/>
              </a:ext>
            </a:extLst>
          </p:cNvPr>
          <p:cNvSpPr/>
          <p:nvPr/>
        </p:nvSpPr>
        <p:spPr>
          <a:xfrm>
            <a:off x="101257" y="686691"/>
            <a:ext cx="11842503" cy="5949778"/>
          </a:xfrm>
          <a:prstGeom prst="rect">
            <a:avLst/>
          </a:prstGeom>
          <a:blipFill>
            <a:blip r:embed="rId2" cstate="print"/>
            <a:stretch>
              <a:fillRect l="-12345" t="-24743" r="-9384" b="-224886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A3D5902A-1218-9C24-3E8F-90EA18A60E29}"/>
              </a:ext>
            </a:extLst>
          </p:cNvPr>
          <p:cNvSpPr/>
          <p:nvPr/>
        </p:nvSpPr>
        <p:spPr>
          <a:xfrm>
            <a:off x="1923065" y="2017334"/>
            <a:ext cx="678731" cy="678731"/>
          </a:xfrm>
          <a:prstGeom prst="ellipse">
            <a:avLst/>
          </a:prstGeom>
          <a:noFill/>
          <a:ln w="28575">
            <a:solidFill>
              <a:srgbClr val="A0AC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63FD788-B710-B93A-5F0B-DE7594FAC81C}"/>
              </a:ext>
            </a:extLst>
          </p:cNvPr>
          <p:cNvSpPr/>
          <p:nvPr/>
        </p:nvSpPr>
        <p:spPr>
          <a:xfrm>
            <a:off x="1800520" y="1998481"/>
            <a:ext cx="876693" cy="7447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560CD110-A564-1435-2B62-7536D5CFF333}"/>
              </a:ext>
            </a:extLst>
          </p:cNvPr>
          <p:cNvSpPr/>
          <p:nvPr/>
        </p:nvSpPr>
        <p:spPr>
          <a:xfrm>
            <a:off x="2526381" y="4147792"/>
            <a:ext cx="678731" cy="678731"/>
          </a:xfrm>
          <a:prstGeom prst="ellipse">
            <a:avLst/>
          </a:prstGeom>
          <a:noFill/>
          <a:ln w="28575">
            <a:solidFill>
              <a:srgbClr val="A0AC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9AF7F6E-6E53-E6D4-8C64-BAEB980F7356}"/>
              </a:ext>
            </a:extLst>
          </p:cNvPr>
          <p:cNvSpPr/>
          <p:nvPr/>
        </p:nvSpPr>
        <p:spPr>
          <a:xfrm>
            <a:off x="2488677" y="4128939"/>
            <a:ext cx="876693" cy="7447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AF3273A2-702D-4738-ECE7-7E96415DDE99}"/>
              </a:ext>
            </a:extLst>
          </p:cNvPr>
          <p:cNvSpPr/>
          <p:nvPr/>
        </p:nvSpPr>
        <p:spPr>
          <a:xfrm>
            <a:off x="1696822" y="5165887"/>
            <a:ext cx="678731" cy="678731"/>
          </a:xfrm>
          <a:prstGeom prst="ellipse">
            <a:avLst/>
          </a:prstGeom>
          <a:noFill/>
          <a:ln w="28575">
            <a:solidFill>
              <a:srgbClr val="A0AC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A490CAA-D757-7A79-2B29-72EDEC3BA0D3}"/>
              </a:ext>
            </a:extLst>
          </p:cNvPr>
          <p:cNvSpPr/>
          <p:nvPr/>
        </p:nvSpPr>
        <p:spPr>
          <a:xfrm>
            <a:off x="1621410" y="5109327"/>
            <a:ext cx="876693" cy="7447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325D3BE8-2C9E-BCB3-0D93-560E33104E7B}"/>
              </a:ext>
            </a:extLst>
          </p:cNvPr>
          <p:cNvSpPr/>
          <p:nvPr/>
        </p:nvSpPr>
        <p:spPr>
          <a:xfrm>
            <a:off x="8003354" y="2573516"/>
            <a:ext cx="678731" cy="678731"/>
          </a:xfrm>
          <a:prstGeom prst="ellipse">
            <a:avLst/>
          </a:prstGeom>
          <a:noFill/>
          <a:ln w="28575">
            <a:solidFill>
              <a:srgbClr val="A0AC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8C98DE1-6F0A-9EE8-C05E-CF1E73EAE00B}"/>
              </a:ext>
            </a:extLst>
          </p:cNvPr>
          <p:cNvSpPr/>
          <p:nvPr/>
        </p:nvSpPr>
        <p:spPr>
          <a:xfrm>
            <a:off x="7937369" y="2573517"/>
            <a:ext cx="876693" cy="7447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4E86FBDF-67A2-AA93-3C67-CCA8A161656E}"/>
              </a:ext>
            </a:extLst>
          </p:cNvPr>
          <p:cNvSpPr/>
          <p:nvPr/>
        </p:nvSpPr>
        <p:spPr>
          <a:xfrm>
            <a:off x="7381185" y="3544477"/>
            <a:ext cx="678731" cy="678731"/>
          </a:xfrm>
          <a:prstGeom prst="ellipse">
            <a:avLst/>
          </a:prstGeom>
          <a:noFill/>
          <a:ln w="28575">
            <a:solidFill>
              <a:srgbClr val="A0AC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E6AEEE8-909B-0C89-FE63-0ACC5C8DAA4F}"/>
              </a:ext>
            </a:extLst>
          </p:cNvPr>
          <p:cNvSpPr/>
          <p:nvPr/>
        </p:nvSpPr>
        <p:spPr>
          <a:xfrm>
            <a:off x="7286920" y="3535052"/>
            <a:ext cx="876693" cy="7447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84489960-7EA0-7889-91E3-91161346209A}"/>
              </a:ext>
            </a:extLst>
          </p:cNvPr>
          <p:cNvSpPr/>
          <p:nvPr/>
        </p:nvSpPr>
        <p:spPr>
          <a:xfrm>
            <a:off x="8257877" y="5099899"/>
            <a:ext cx="678731" cy="678731"/>
          </a:xfrm>
          <a:prstGeom prst="ellipse">
            <a:avLst/>
          </a:prstGeom>
          <a:noFill/>
          <a:ln w="28575">
            <a:solidFill>
              <a:srgbClr val="A0AC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AE90271-7444-44CB-D38E-5775A14BBFB7}"/>
              </a:ext>
            </a:extLst>
          </p:cNvPr>
          <p:cNvSpPr/>
          <p:nvPr/>
        </p:nvSpPr>
        <p:spPr>
          <a:xfrm>
            <a:off x="8182466" y="5081047"/>
            <a:ext cx="876693" cy="7447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6E75686-0B67-86EC-33D7-A7410A18C19A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9530898">
            <a:off x="2937651" y="1674686"/>
            <a:ext cx="578323" cy="57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10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D238B0E-B3D9-08E0-2ACD-808078F52FDB}"/>
              </a:ext>
            </a:extLst>
          </p:cNvPr>
          <p:cNvSpPr/>
          <p:nvPr/>
        </p:nvSpPr>
        <p:spPr>
          <a:xfrm>
            <a:off x="2270234" y="75414"/>
            <a:ext cx="7094481" cy="6858000"/>
          </a:xfrm>
          <a:prstGeom prst="rect">
            <a:avLst/>
          </a:prstGeom>
          <a:blipFill>
            <a:blip r:embed="rId2" cstate="print"/>
            <a:stretch>
              <a:fillRect l="-12344" t="-66334" r="-9385" b="-1620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ADC4D44-E1EF-93FE-6712-4FF00DF10719}"/>
              </a:ext>
            </a:extLst>
          </p:cNvPr>
          <p:cNvSpPr/>
          <p:nvPr/>
        </p:nvSpPr>
        <p:spPr>
          <a:xfrm rot="20141600">
            <a:off x="3096732" y="4071360"/>
            <a:ext cx="367645" cy="56035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5313092-4BB1-A58B-CECC-CB4F6C10AC51}"/>
              </a:ext>
            </a:extLst>
          </p:cNvPr>
          <p:cNvSpPr/>
          <p:nvPr/>
        </p:nvSpPr>
        <p:spPr>
          <a:xfrm>
            <a:off x="2658359" y="5571241"/>
            <a:ext cx="3063711" cy="25452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EE21A682-8A89-0615-65E9-E0346B186BBB}"/>
              </a:ext>
            </a:extLst>
          </p:cNvPr>
          <p:cNvSpPr/>
          <p:nvPr/>
        </p:nvSpPr>
        <p:spPr>
          <a:xfrm rot="3129702">
            <a:off x="3332402" y="2770461"/>
            <a:ext cx="367645" cy="560354"/>
          </a:xfrm>
          <a:prstGeom prst="roundRect">
            <a:avLst>
              <a:gd name="adj" fmla="val 50000"/>
            </a:avLst>
          </a:prstGeom>
          <a:solidFill>
            <a:srgbClr val="F2BCE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70EF405-9386-5CA6-96DF-1E6B872E6677}"/>
              </a:ext>
            </a:extLst>
          </p:cNvPr>
          <p:cNvSpPr/>
          <p:nvPr/>
        </p:nvSpPr>
        <p:spPr>
          <a:xfrm>
            <a:off x="2658359" y="5891753"/>
            <a:ext cx="3063711" cy="25452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007322AC-B606-8038-F9F9-677AF7A43B58}"/>
              </a:ext>
            </a:extLst>
          </p:cNvPr>
          <p:cNvSpPr/>
          <p:nvPr/>
        </p:nvSpPr>
        <p:spPr>
          <a:xfrm rot="20141600">
            <a:off x="4473045" y="3722570"/>
            <a:ext cx="367645" cy="560354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C9C80FA-562D-9772-43D2-2FFB2EDD18C1}"/>
              </a:ext>
            </a:extLst>
          </p:cNvPr>
          <p:cNvSpPr/>
          <p:nvPr/>
        </p:nvSpPr>
        <p:spPr>
          <a:xfrm>
            <a:off x="2705493" y="6240545"/>
            <a:ext cx="3063711" cy="25452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8F29ECDA-DE2E-E9A7-3600-4E4F22670D54}"/>
              </a:ext>
            </a:extLst>
          </p:cNvPr>
          <p:cNvSpPr/>
          <p:nvPr/>
        </p:nvSpPr>
        <p:spPr>
          <a:xfrm rot="20141600">
            <a:off x="6858027" y="3486900"/>
            <a:ext cx="367645" cy="560354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4645D8C9-610E-DB91-913C-7DBF7D32F978}"/>
              </a:ext>
            </a:extLst>
          </p:cNvPr>
          <p:cNvSpPr/>
          <p:nvPr/>
        </p:nvSpPr>
        <p:spPr>
          <a:xfrm rot="4785825">
            <a:off x="7223625" y="1261064"/>
            <a:ext cx="355559" cy="680206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C0F5BDC-061F-795D-0314-97B2503900F4}"/>
              </a:ext>
            </a:extLst>
          </p:cNvPr>
          <p:cNvSpPr/>
          <p:nvPr/>
        </p:nvSpPr>
        <p:spPr>
          <a:xfrm>
            <a:off x="6268825" y="5580668"/>
            <a:ext cx="3063711" cy="25452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524B911A-5AA4-2CBD-74C1-3BA06CBFEAD2}"/>
              </a:ext>
            </a:extLst>
          </p:cNvPr>
          <p:cNvSpPr/>
          <p:nvPr/>
        </p:nvSpPr>
        <p:spPr>
          <a:xfrm rot="281631">
            <a:off x="5328838" y="2448843"/>
            <a:ext cx="355559" cy="680206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BDE175D-8EA3-B41A-2013-BE3C6893D1E8}"/>
              </a:ext>
            </a:extLst>
          </p:cNvPr>
          <p:cNvSpPr/>
          <p:nvPr/>
        </p:nvSpPr>
        <p:spPr>
          <a:xfrm>
            <a:off x="6268825" y="5891752"/>
            <a:ext cx="3063711" cy="25452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F4DCF92B-B93F-5E74-A6E4-51B9ED3AE48C}"/>
              </a:ext>
            </a:extLst>
          </p:cNvPr>
          <p:cNvSpPr/>
          <p:nvPr/>
        </p:nvSpPr>
        <p:spPr>
          <a:xfrm rot="17862143">
            <a:off x="8175732" y="3457512"/>
            <a:ext cx="355559" cy="680206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C563787-AD93-B944-03EA-08EAC24FE76E}"/>
              </a:ext>
            </a:extLst>
          </p:cNvPr>
          <p:cNvSpPr/>
          <p:nvPr/>
        </p:nvSpPr>
        <p:spPr>
          <a:xfrm>
            <a:off x="6297105" y="6259397"/>
            <a:ext cx="3063711" cy="25452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F75E2BF-C2FA-6DF7-8F49-3D6F7F3F4A0B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21427825">
            <a:off x="9234756" y="5992161"/>
            <a:ext cx="578323" cy="57832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6BB0F84-1611-E222-DCBB-A3823D06567D}"/>
              </a:ext>
            </a:extLst>
          </p:cNvPr>
          <p:cNvSpPr txBox="1"/>
          <p:nvPr/>
        </p:nvSpPr>
        <p:spPr>
          <a:xfrm>
            <a:off x="9895436" y="6192214"/>
            <a:ext cx="2228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click the sentence to check your answer.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3483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0" grpId="0" animBg="1"/>
      <p:bldP spid="12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B23E00D1-93E5-065A-76C9-51F2AED6493D}"/>
              </a:ext>
            </a:extLst>
          </p:cNvPr>
          <p:cNvSpPr/>
          <p:nvPr/>
        </p:nvSpPr>
        <p:spPr>
          <a:xfrm>
            <a:off x="121237" y="1207007"/>
            <a:ext cx="11901081" cy="4279393"/>
          </a:xfrm>
          <a:prstGeom prst="rect">
            <a:avLst/>
          </a:prstGeom>
          <a:blipFill>
            <a:blip r:embed="rId2" cstate="print"/>
            <a:stretch>
              <a:fillRect l="-10492" t="-37201" r="-1057" b="-28960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51CDA3-9EDD-FCCD-FA13-53FCA5D73C57}"/>
              </a:ext>
            </a:extLst>
          </p:cNvPr>
          <p:cNvSpPr txBox="1"/>
          <p:nvPr/>
        </p:nvSpPr>
        <p:spPr>
          <a:xfrm>
            <a:off x="7748833" y="2696065"/>
            <a:ext cx="677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1C8EBE"/>
                </a:solidFill>
                <a:latin typeface="Arial Rounded MT Bold" panose="020F0704030504030204" pitchFamily="34" charset="0"/>
              </a:rPr>
              <a:t>are</a:t>
            </a:r>
            <a:endParaRPr lang="ru-RU" sz="2400" b="1" dirty="0">
              <a:solidFill>
                <a:srgbClr val="1C8EBE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74DEC34-939F-A0FA-A2B3-D2A32EBD2748}"/>
              </a:ext>
            </a:extLst>
          </p:cNvPr>
          <p:cNvSpPr/>
          <p:nvPr/>
        </p:nvSpPr>
        <p:spPr>
          <a:xfrm>
            <a:off x="2771480" y="2837468"/>
            <a:ext cx="367646" cy="3487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4E9A22-E8C6-CC18-E0D0-89E5C24E014A}"/>
              </a:ext>
            </a:extLst>
          </p:cNvPr>
          <p:cNvSpPr txBox="1"/>
          <p:nvPr/>
        </p:nvSpPr>
        <p:spPr>
          <a:xfrm>
            <a:off x="7560297" y="3205113"/>
            <a:ext cx="11131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1C8EBE"/>
                </a:solidFill>
                <a:latin typeface="Arial Rounded MT Bold" panose="020F0704030504030204" pitchFamily="34" charset="0"/>
              </a:rPr>
              <a:t>eating</a:t>
            </a:r>
            <a:endParaRPr lang="ru-RU" sz="2400" b="1" dirty="0">
              <a:solidFill>
                <a:srgbClr val="1C8EB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9BF5A42-8727-BD37-3130-D6B6A0034698}"/>
              </a:ext>
            </a:extLst>
          </p:cNvPr>
          <p:cNvSpPr/>
          <p:nvPr/>
        </p:nvSpPr>
        <p:spPr>
          <a:xfrm>
            <a:off x="2554663" y="3299382"/>
            <a:ext cx="367646" cy="3487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DEAF58-9F6C-DAB3-627E-48DCA36B761D}"/>
              </a:ext>
            </a:extLst>
          </p:cNvPr>
          <p:cNvSpPr txBox="1"/>
          <p:nvPr/>
        </p:nvSpPr>
        <p:spPr>
          <a:xfrm>
            <a:off x="7748833" y="3695308"/>
            <a:ext cx="6399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1C8EBE"/>
                </a:solidFill>
                <a:latin typeface="Arial Rounded MT Bold" panose="020F0704030504030204" pitchFamily="34" charset="0"/>
              </a:rPr>
              <a:t>am</a:t>
            </a:r>
            <a:endParaRPr lang="ru-RU" sz="2400" b="1" dirty="0">
              <a:solidFill>
                <a:srgbClr val="1C8EBE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065CACA-ACB6-7A36-1584-7AAB58E96274}"/>
              </a:ext>
            </a:extLst>
          </p:cNvPr>
          <p:cNvSpPr/>
          <p:nvPr/>
        </p:nvSpPr>
        <p:spPr>
          <a:xfrm>
            <a:off x="914399" y="3808430"/>
            <a:ext cx="367646" cy="3487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7B6D76-B860-4679-A6E8-E378C14092E5}"/>
              </a:ext>
            </a:extLst>
          </p:cNvPr>
          <p:cNvSpPr txBox="1"/>
          <p:nvPr/>
        </p:nvSpPr>
        <p:spPr>
          <a:xfrm>
            <a:off x="7447175" y="4176074"/>
            <a:ext cx="1457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1C8EBE"/>
                </a:solidFill>
                <a:latin typeface="Arial Rounded MT Bold" panose="020F0704030504030204" pitchFamily="34" charset="0"/>
              </a:rPr>
              <a:t>listening</a:t>
            </a:r>
            <a:endParaRPr lang="ru-RU" sz="2400" b="1" dirty="0">
              <a:solidFill>
                <a:srgbClr val="1C8EBE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2864ECA-7778-AAD2-4EE2-631E03551CD4}"/>
              </a:ext>
            </a:extLst>
          </p:cNvPr>
          <p:cNvSpPr/>
          <p:nvPr/>
        </p:nvSpPr>
        <p:spPr>
          <a:xfrm>
            <a:off x="1800519" y="4326904"/>
            <a:ext cx="810706" cy="3487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6F78D4-B32E-D496-4AD2-1DD1EAC767F2}"/>
              </a:ext>
            </a:extLst>
          </p:cNvPr>
          <p:cNvSpPr txBox="1"/>
          <p:nvPr/>
        </p:nvSpPr>
        <p:spPr>
          <a:xfrm>
            <a:off x="7852528" y="4675695"/>
            <a:ext cx="677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1C8EBE"/>
                </a:solidFill>
                <a:latin typeface="Arial Rounded MT Bold" panose="020F0704030504030204" pitchFamily="34" charset="0"/>
              </a:rPr>
              <a:t>are</a:t>
            </a:r>
            <a:endParaRPr lang="ru-RU" sz="2400" b="1" dirty="0">
              <a:solidFill>
                <a:srgbClr val="1C8EBE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1DDBE9A-1A3E-78A3-0D6F-174380015D98}"/>
              </a:ext>
            </a:extLst>
          </p:cNvPr>
          <p:cNvSpPr/>
          <p:nvPr/>
        </p:nvSpPr>
        <p:spPr>
          <a:xfrm>
            <a:off x="1527142" y="4826525"/>
            <a:ext cx="367646" cy="3487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FDAA2D4-6FDB-5E46-4D6A-78C8AC0ACF58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4714137">
            <a:off x="1394262" y="5165311"/>
            <a:ext cx="578323" cy="57832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9E4F1FD-7856-D633-3D18-B394F83B0BED}"/>
              </a:ext>
            </a:extLst>
          </p:cNvPr>
          <p:cNvSpPr txBox="1"/>
          <p:nvPr/>
        </p:nvSpPr>
        <p:spPr>
          <a:xfrm>
            <a:off x="877895" y="5871202"/>
            <a:ext cx="2228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click the MISTAKE to check your answer.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7868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1BC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7 The Weather">
            <a:hlinkClick r:id="" action="ppaction://media"/>
            <a:extLst>
              <a:ext uri="{FF2B5EF4-FFF2-40B4-BE49-F238E27FC236}">
                <a16:creationId xmlns:a16="http://schemas.microsoft.com/office/drawing/2014/main" id="{1F42A954-9E44-4432-9E63-DAA07251BE8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0877" end="364391.6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0347" y="107004"/>
            <a:ext cx="8897565" cy="667317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7AF4DB4-14B0-44C4-B285-CA409D606475}"/>
              </a:ext>
            </a:extLst>
          </p:cNvPr>
          <p:cNvSpPr txBox="1"/>
          <p:nvPr/>
        </p:nvSpPr>
        <p:spPr>
          <a:xfrm>
            <a:off x="9226536" y="525293"/>
            <a:ext cx="2719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ED0AC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Listen &amp; sing.</a:t>
            </a:r>
            <a:endParaRPr lang="ru-RU" sz="3600" b="1" dirty="0">
              <a:solidFill>
                <a:srgbClr val="FED0AC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48FF7423-A2E9-49C5-8478-946FB648BCC2}"/>
              </a:ext>
            </a:extLst>
          </p:cNvPr>
          <p:cNvGrpSpPr/>
          <p:nvPr/>
        </p:nvGrpSpPr>
        <p:grpSpPr>
          <a:xfrm>
            <a:off x="9677821" y="5718783"/>
            <a:ext cx="1139217" cy="1139217"/>
            <a:chOff x="9278987" y="5718783"/>
            <a:chExt cx="1139217" cy="1139217"/>
          </a:xfrm>
        </p:grpSpPr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93D49C9C-1388-4DB1-82D3-CE1B8D7107E4}"/>
                </a:ext>
              </a:extLst>
            </p:cNvPr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78987" y="5718783"/>
              <a:ext cx="1139217" cy="1139217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C23A322-3B0B-4CDA-A651-BC82FE2017CF}"/>
                </a:ext>
              </a:extLst>
            </p:cNvPr>
            <p:cNvSpPr txBox="1"/>
            <p:nvPr/>
          </p:nvSpPr>
          <p:spPr>
            <a:xfrm>
              <a:off x="9703528" y="6180992"/>
              <a:ext cx="668530" cy="375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4">
                      <a:lumMod val="50000"/>
                    </a:schemeClr>
                  </a:solidFill>
                  <a:latin typeface="Comic Sans MS" panose="030F0702030302020204" pitchFamily="66" charset="0"/>
                </a:rPr>
                <a:t>click</a:t>
              </a:r>
              <a:endParaRPr lang="ru-RU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145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22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1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B23E00D1-93E5-065A-76C9-51F2AED6493D}"/>
              </a:ext>
            </a:extLst>
          </p:cNvPr>
          <p:cNvSpPr/>
          <p:nvPr/>
        </p:nvSpPr>
        <p:spPr>
          <a:xfrm>
            <a:off x="2121408" y="0"/>
            <a:ext cx="8055732" cy="6656832"/>
          </a:xfrm>
          <a:prstGeom prst="rect">
            <a:avLst/>
          </a:prstGeom>
          <a:blipFill>
            <a:blip r:embed="rId2" cstate="print"/>
            <a:stretch>
              <a:fillRect l="-5137" t="-56575" r="-97" b="-18633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BF8A0A-064B-6D26-5B65-6F71633D7C21}"/>
              </a:ext>
            </a:extLst>
          </p:cNvPr>
          <p:cNvSpPr txBox="1"/>
          <p:nvPr/>
        </p:nvSpPr>
        <p:spPr>
          <a:xfrm>
            <a:off x="4873658" y="4854804"/>
            <a:ext cx="118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 Narrow" panose="020B0606020202030204" pitchFamily="34" charset="0"/>
              </a:rPr>
              <a:t>are playing</a:t>
            </a:r>
            <a:endParaRPr lang="ru-RU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1D18A2D-8544-EF84-53F4-149289A9ABDB}"/>
              </a:ext>
            </a:extLst>
          </p:cNvPr>
          <p:cNvSpPr/>
          <p:nvPr/>
        </p:nvSpPr>
        <p:spPr>
          <a:xfrm>
            <a:off x="3157979" y="4949072"/>
            <a:ext cx="650450" cy="26395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F9C49C-5413-5965-41BC-67C9C97C65FC}"/>
              </a:ext>
            </a:extLst>
          </p:cNvPr>
          <p:cNvSpPr txBox="1"/>
          <p:nvPr/>
        </p:nvSpPr>
        <p:spPr>
          <a:xfrm>
            <a:off x="3685881" y="5175315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 Narrow" panose="020B0606020202030204" pitchFamily="34" charset="0"/>
              </a:rPr>
              <a:t>is eating</a:t>
            </a:r>
            <a:endParaRPr lang="ru-RU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1189E04-E72D-80E1-4983-4F58CE248241}"/>
              </a:ext>
            </a:extLst>
          </p:cNvPr>
          <p:cNvSpPr/>
          <p:nvPr/>
        </p:nvSpPr>
        <p:spPr>
          <a:xfrm>
            <a:off x="3016578" y="5269583"/>
            <a:ext cx="650450" cy="26395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48C6A2-D50F-35CA-4AF8-8BE878AAF24D}"/>
              </a:ext>
            </a:extLst>
          </p:cNvPr>
          <p:cNvSpPr txBox="1"/>
          <p:nvPr/>
        </p:nvSpPr>
        <p:spPr>
          <a:xfrm>
            <a:off x="3742442" y="5467546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 Narrow" panose="020B0606020202030204" pitchFamily="34" charset="0"/>
              </a:rPr>
              <a:t>is reding</a:t>
            </a:r>
            <a:endParaRPr lang="ru-RU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19806DA-CBD7-6CE1-B6EA-CAA70F0922CB}"/>
              </a:ext>
            </a:extLst>
          </p:cNvPr>
          <p:cNvSpPr/>
          <p:nvPr/>
        </p:nvSpPr>
        <p:spPr>
          <a:xfrm>
            <a:off x="3016577" y="5599522"/>
            <a:ext cx="650450" cy="26395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B82B3D-0A2E-1F21-0B5E-714893CA8CB9}"/>
              </a:ext>
            </a:extLst>
          </p:cNvPr>
          <p:cNvSpPr txBox="1"/>
          <p:nvPr/>
        </p:nvSpPr>
        <p:spPr>
          <a:xfrm>
            <a:off x="3827283" y="5806911"/>
            <a:ext cx="10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 Narrow" panose="020B0606020202030204" pitchFamily="34" charset="0"/>
              </a:rPr>
              <a:t>is writing</a:t>
            </a:r>
            <a:endParaRPr lang="ru-RU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6265847-BF57-59E8-4D28-2C747F750A5F}"/>
              </a:ext>
            </a:extLst>
          </p:cNvPr>
          <p:cNvSpPr/>
          <p:nvPr/>
        </p:nvSpPr>
        <p:spPr>
          <a:xfrm>
            <a:off x="2997724" y="5920033"/>
            <a:ext cx="650450" cy="26395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4920A22-0425-EE59-3B4C-0439DEE8075C}"/>
              </a:ext>
            </a:extLst>
          </p:cNvPr>
          <p:cNvSpPr txBox="1"/>
          <p:nvPr/>
        </p:nvSpPr>
        <p:spPr>
          <a:xfrm>
            <a:off x="3836710" y="6108569"/>
            <a:ext cx="1175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 Narrow" panose="020B0606020202030204" pitchFamily="34" charset="0"/>
              </a:rPr>
              <a:t>is listening</a:t>
            </a:r>
            <a:endParaRPr lang="ru-RU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145621D-B619-7590-30AF-692269515610}"/>
              </a:ext>
            </a:extLst>
          </p:cNvPr>
          <p:cNvSpPr/>
          <p:nvPr/>
        </p:nvSpPr>
        <p:spPr>
          <a:xfrm>
            <a:off x="2997724" y="6249971"/>
            <a:ext cx="650450" cy="26395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0C4D82F-5D34-2ECA-10CF-29CDB634C9B7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21427825">
            <a:off x="8368994" y="4854025"/>
            <a:ext cx="578323" cy="57832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12F93C1-A428-C019-A05D-F96B78037931}"/>
              </a:ext>
            </a:extLst>
          </p:cNvPr>
          <p:cNvSpPr txBox="1"/>
          <p:nvPr/>
        </p:nvSpPr>
        <p:spPr>
          <a:xfrm>
            <a:off x="8621111" y="5326451"/>
            <a:ext cx="16512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click the sentence to check your answer.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60657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3C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7 The Weather">
            <a:hlinkClick r:id="" action="ppaction://media"/>
            <a:extLst>
              <a:ext uri="{FF2B5EF4-FFF2-40B4-BE49-F238E27FC236}">
                <a16:creationId xmlns:a16="http://schemas.microsoft.com/office/drawing/2014/main" id="{76237EDE-77CD-397F-443D-EB91609B0B9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200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82056" y="65313"/>
            <a:ext cx="9056915" cy="679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03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4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48094F3-EEDF-4C2C-936F-5CEDD5865538}"/>
              </a:ext>
            </a:extLst>
          </p:cNvPr>
          <p:cNvSpPr/>
          <p:nvPr/>
        </p:nvSpPr>
        <p:spPr>
          <a:xfrm>
            <a:off x="8971417" y="1720993"/>
            <a:ext cx="503853" cy="51912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D78E3A-C639-8EF3-18E6-BA66A595C05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9003657" y="1708674"/>
            <a:ext cx="475862" cy="511628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FDE86EB-8323-47B4-89CA-0838B796844D}"/>
              </a:ext>
            </a:extLst>
          </p:cNvPr>
          <p:cNvSpPr/>
          <p:nvPr/>
        </p:nvSpPr>
        <p:spPr>
          <a:xfrm>
            <a:off x="9017942" y="5617634"/>
            <a:ext cx="503853" cy="51912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A77145B-5BB2-62C3-132A-A9C60DA4A04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9031938" y="5626365"/>
            <a:ext cx="475862" cy="511628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A3171601-8C4C-F297-DD63-70C988853B6F}"/>
              </a:ext>
            </a:extLst>
          </p:cNvPr>
          <p:cNvSpPr/>
          <p:nvPr/>
        </p:nvSpPr>
        <p:spPr>
          <a:xfrm>
            <a:off x="9022608" y="5620011"/>
            <a:ext cx="503853" cy="51912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304F853-4DB3-409C-BFF6-334D13D0EC40}"/>
              </a:ext>
            </a:extLst>
          </p:cNvPr>
          <p:cNvSpPr/>
          <p:nvPr/>
        </p:nvSpPr>
        <p:spPr>
          <a:xfrm>
            <a:off x="9008312" y="4443346"/>
            <a:ext cx="503853" cy="51912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E9D5F22-9C99-EE31-6329-48FB5C1A7F0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9013083" y="3724442"/>
            <a:ext cx="475862" cy="511628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1C747E0-C890-4B9D-9EA4-C7B84577A9BC}"/>
              </a:ext>
            </a:extLst>
          </p:cNvPr>
          <p:cNvSpPr/>
          <p:nvPr/>
        </p:nvSpPr>
        <p:spPr>
          <a:xfrm>
            <a:off x="8989067" y="3095802"/>
            <a:ext cx="503853" cy="51912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A768DBD-1B4B-4C30-BD9E-ACF8299D2CD1}"/>
              </a:ext>
            </a:extLst>
          </p:cNvPr>
          <p:cNvSpPr/>
          <p:nvPr/>
        </p:nvSpPr>
        <p:spPr>
          <a:xfrm>
            <a:off x="8979437" y="2422032"/>
            <a:ext cx="503853" cy="51912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8C5A174-D51E-2DC5-19CA-366349DC6CBD}"/>
              </a:ext>
            </a:extLst>
          </p:cNvPr>
          <p:cNvSpPr/>
          <p:nvPr/>
        </p:nvSpPr>
        <p:spPr>
          <a:xfrm>
            <a:off x="9003656" y="1744440"/>
            <a:ext cx="503853" cy="51912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E1C01CC-5F29-D5D9-9621-43A3A29122F1}"/>
              </a:ext>
            </a:extLst>
          </p:cNvPr>
          <p:cNvSpPr/>
          <p:nvPr/>
        </p:nvSpPr>
        <p:spPr>
          <a:xfrm>
            <a:off x="9013180" y="2410472"/>
            <a:ext cx="503853" cy="51912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AB3B3B4-0E13-425A-A15A-DAEBB9C28547}"/>
              </a:ext>
            </a:extLst>
          </p:cNvPr>
          <p:cNvSpPr/>
          <p:nvPr/>
        </p:nvSpPr>
        <p:spPr>
          <a:xfrm>
            <a:off x="8998689" y="3721444"/>
            <a:ext cx="503853" cy="51912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529B8D-B77B-A0EA-C3BF-2862470A44A0}"/>
              </a:ext>
            </a:extLst>
          </p:cNvPr>
          <p:cNvSpPr txBox="1"/>
          <p:nvPr/>
        </p:nvSpPr>
        <p:spPr>
          <a:xfrm>
            <a:off x="2600837" y="1547533"/>
            <a:ext cx="5723032" cy="4545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1. It’s </a:t>
            </a:r>
            <a:r>
              <a:rPr lang="en-US" sz="2800" b="1" dirty="0">
                <a:solidFill>
                  <a:srgbClr val="5B9BD5">
                    <a:lumMod val="75000"/>
                  </a:srgbClr>
                </a:solidFill>
                <a:latin typeface="Comic Sans MS" panose="030F0702030302020204" pitchFamily="66" charset="0"/>
              </a:rPr>
              <a:t>hot and sunny today.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2. Woody is going for a swim.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3. Woody is buying ice creams.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4. Frosty is swimming.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5. Winter is Woody’s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favourite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season.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6. Friends are happy.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E6D440-A13F-5F4F-520C-73F25DAA4E9F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9022510" y="2477088"/>
            <a:ext cx="424111" cy="45598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249665-8D67-0B64-90A4-A4B69FBB6BA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9013083" y="3088458"/>
            <a:ext cx="475862" cy="51162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FD839BD-9EFA-7B0E-AFF4-CB5E800B2096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9031937" y="4481333"/>
            <a:ext cx="424111" cy="455987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22E32C24-7AB1-FF5A-2619-633F4D9E15EC}"/>
              </a:ext>
            </a:extLst>
          </p:cNvPr>
          <p:cNvSpPr/>
          <p:nvPr/>
        </p:nvSpPr>
        <p:spPr>
          <a:xfrm>
            <a:off x="9013083" y="3054284"/>
            <a:ext cx="503853" cy="51912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80D9953-4161-D95D-07F8-13775899342F}"/>
              </a:ext>
            </a:extLst>
          </p:cNvPr>
          <p:cNvSpPr/>
          <p:nvPr/>
        </p:nvSpPr>
        <p:spPr>
          <a:xfrm>
            <a:off x="9012982" y="4442622"/>
            <a:ext cx="503853" cy="51912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C7636D0-53A0-324B-0DA0-76BDC58D92D1}"/>
              </a:ext>
            </a:extLst>
          </p:cNvPr>
          <p:cNvSpPr/>
          <p:nvPr/>
        </p:nvSpPr>
        <p:spPr>
          <a:xfrm>
            <a:off x="8929108" y="3778608"/>
            <a:ext cx="503853" cy="51912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C338C07-DFDE-A5D5-CFA9-924185A7DF9C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9418120">
            <a:off x="8484328" y="1330778"/>
            <a:ext cx="514740" cy="5147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BC3D622-C715-054B-5D94-4E1F84B7AEB5}"/>
              </a:ext>
            </a:extLst>
          </p:cNvPr>
          <p:cNvSpPr txBox="1"/>
          <p:nvPr/>
        </p:nvSpPr>
        <p:spPr>
          <a:xfrm>
            <a:off x="1669777" y="341111"/>
            <a:ext cx="9105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Read the statements and say “yes” or “no”.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92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8B798A2-5701-34B2-4C1A-344D08E1D03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733773" y="453271"/>
            <a:ext cx="1253765" cy="135667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9327D6-7593-EED1-5B39-FCF8568561EF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09048" y="796740"/>
            <a:ext cx="1008668" cy="98492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2E9AE1A-118F-8661-B3DF-2CB818D5D3D4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288437" y="613527"/>
            <a:ext cx="1102936" cy="120584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6420C3-7B4F-355C-AA39-B9BA6533DC61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612743" y="2508316"/>
            <a:ext cx="1625600" cy="16256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EA0E7A9-8A3E-5BB5-131F-AE56695C52FC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3176833" y="2838252"/>
            <a:ext cx="1093509" cy="109350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C1D7AEF-3192-055E-054D-4502B766D681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9916998" y="632380"/>
            <a:ext cx="1625600" cy="16256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FA31E76-12D7-891F-7F1D-97C907A02B1F}"/>
              </a:ext>
            </a:extLst>
          </p:cNvPr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7447175" y="2329207"/>
            <a:ext cx="1625600" cy="16256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FCBB8ED-38BC-D05B-3DEB-FDA2503B1DF7}"/>
              </a:ext>
            </a:extLst>
          </p:cNvPr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7494309" y="585247"/>
            <a:ext cx="1216058" cy="128126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311836E-2541-13D2-7433-E791028A4931}"/>
              </a:ext>
            </a:extLst>
          </p:cNvPr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2526385" y="4817882"/>
            <a:ext cx="1625600" cy="16256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3718634-A9B4-BB78-4704-8F8589641CBD}"/>
              </a:ext>
            </a:extLst>
          </p:cNvPr>
          <p:cNvPicPr>
            <a:picLocks/>
          </p:cNvPicPr>
          <p:nvPr/>
        </p:nvPicPr>
        <p:blipFill>
          <a:blip r:embed="rId11"/>
          <a:stretch>
            <a:fillRect/>
          </a:stretch>
        </p:blipFill>
        <p:spPr>
          <a:xfrm>
            <a:off x="5033912" y="4685906"/>
            <a:ext cx="1625600" cy="16256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E2365A1-1E85-DEBD-9FF2-B8956D6DB9BC}"/>
              </a:ext>
            </a:extLst>
          </p:cNvPr>
          <p:cNvPicPr>
            <a:picLocks/>
          </p:cNvPicPr>
          <p:nvPr/>
        </p:nvPicPr>
        <p:blipFill>
          <a:blip r:embed="rId12"/>
          <a:stretch>
            <a:fillRect/>
          </a:stretch>
        </p:blipFill>
        <p:spPr>
          <a:xfrm>
            <a:off x="9992413" y="4601066"/>
            <a:ext cx="1625600" cy="16256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9AC216A-4A74-6559-2DD8-0060A4A79D72}"/>
              </a:ext>
            </a:extLst>
          </p:cNvPr>
          <p:cNvPicPr>
            <a:picLocks/>
          </p:cNvPicPr>
          <p:nvPr/>
        </p:nvPicPr>
        <p:blipFill>
          <a:blip r:embed="rId13"/>
          <a:stretch>
            <a:fillRect/>
          </a:stretch>
        </p:blipFill>
        <p:spPr>
          <a:xfrm>
            <a:off x="7532017" y="4619919"/>
            <a:ext cx="1625600" cy="16256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91DB2B3-0912-1712-3325-A43B01CF4380}"/>
              </a:ext>
            </a:extLst>
          </p:cNvPr>
          <p:cNvPicPr>
            <a:picLocks/>
          </p:cNvPicPr>
          <p:nvPr/>
        </p:nvPicPr>
        <p:blipFill>
          <a:blip r:embed="rId14"/>
          <a:stretch>
            <a:fillRect/>
          </a:stretch>
        </p:blipFill>
        <p:spPr>
          <a:xfrm>
            <a:off x="452487" y="4751895"/>
            <a:ext cx="1625600" cy="16256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998C56A-CDFE-468D-69B9-7EE883694732}"/>
              </a:ext>
            </a:extLst>
          </p:cNvPr>
          <p:cNvPicPr>
            <a:picLocks/>
          </p:cNvPicPr>
          <p:nvPr/>
        </p:nvPicPr>
        <p:blipFill>
          <a:blip r:embed="rId15"/>
          <a:stretch>
            <a:fillRect/>
          </a:stretch>
        </p:blipFill>
        <p:spPr>
          <a:xfrm>
            <a:off x="4892512" y="2508315"/>
            <a:ext cx="1625600" cy="1625600"/>
          </a:xfrm>
          <a:prstGeom prst="rect">
            <a:avLst/>
          </a:prstGeom>
        </p:spPr>
      </p:pic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362B36BB-43EA-A249-C645-82D63AF65CB6}"/>
              </a:ext>
            </a:extLst>
          </p:cNvPr>
          <p:cNvGrpSpPr/>
          <p:nvPr/>
        </p:nvGrpSpPr>
        <p:grpSpPr>
          <a:xfrm>
            <a:off x="9304255" y="2564877"/>
            <a:ext cx="2596561" cy="1635028"/>
            <a:chOff x="9304255" y="2564877"/>
            <a:chExt cx="2596561" cy="1635028"/>
          </a:xfrm>
        </p:grpSpPr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864B042F-12BB-D2BB-2C91-9D17AB701460}"/>
                </a:ext>
              </a:extLst>
            </p:cNvPr>
            <p:cNvPicPr>
              <a:picLocks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0275216" y="2574305"/>
              <a:ext cx="1625600" cy="1625600"/>
            </a:xfrm>
            <a:prstGeom prst="rect">
              <a:avLst/>
            </a:prstGeom>
          </p:spPr>
        </p:pic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45809567-CFE0-A60D-DC30-19929701759D}"/>
                </a:ext>
              </a:extLst>
            </p:cNvPr>
            <p:cNvPicPr>
              <a:picLocks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9304255" y="2564877"/>
              <a:ext cx="1625600" cy="1625600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DE87334-6CB1-40C3-F191-6660641D1F63}"/>
              </a:ext>
            </a:extLst>
          </p:cNvPr>
          <p:cNvSpPr txBox="1"/>
          <p:nvPr/>
        </p:nvSpPr>
        <p:spPr>
          <a:xfrm>
            <a:off x="301658" y="1894787"/>
            <a:ext cx="15162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play football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D98A368-164F-A8F7-87EC-DE107EACCBFD}"/>
              </a:ext>
            </a:extLst>
          </p:cNvPr>
          <p:cNvSpPr txBox="1"/>
          <p:nvPr/>
        </p:nvSpPr>
        <p:spPr>
          <a:xfrm>
            <a:off x="2950590" y="1819373"/>
            <a:ext cx="7476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swim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F232B49-7DC2-E90A-2016-7357A63E4529}"/>
              </a:ext>
            </a:extLst>
          </p:cNvPr>
          <p:cNvSpPr txBox="1"/>
          <p:nvPr/>
        </p:nvSpPr>
        <p:spPr>
          <a:xfrm>
            <a:off x="5099901" y="1753386"/>
            <a:ext cx="13406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play tennis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E9E8DC2-6BB6-56DE-2189-25027CF2CD2A}"/>
              </a:ext>
            </a:extLst>
          </p:cNvPr>
          <p:cNvSpPr txBox="1"/>
          <p:nvPr/>
        </p:nvSpPr>
        <p:spPr>
          <a:xfrm>
            <a:off x="7409468" y="1762813"/>
            <a:ext cx="14146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read books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CE90E57-5467-D082-590A-E4A62E9130E8}"/>
              </a:ext>
            </a:extLst>
          </p:cNvPr>
          <p:cNvSpPr txBox="1"/>
          <p:nvPr/>
        </p:nvSpPr>
        <p:spPr>
          <a:xfrm>
            <a:off x="9813303" y="1725106"/>
            <a:ext cx="17013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play the piano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DDA1A1D-D404-73CA-7ECF-6AECB33D4A04}"/>
              </a:ext>
            </a:extLst>
          </p:cNvPr>
          <p:cNvSpPr txBox="1"/>
          <p:nvPr/>
        </p:nvSpPr>
        <p:spPr>
          <a:xfrm>
            <a:off x="10246936" y="4091234"/>
            <a:ext cx="824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dance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0B8B746-6CAF-CE43-345D-89CB17DD1CA9}"/>
              </a:ext>
            </a:extLst>
          </p:cNvPr>
          <p:cNvSpPr txBox="1"/>
          <p:nvPr/>
        </p:nvSpPr>
        <p:spPr>
          <a:xfrm>
            <a:off x="7805394" y="4006392"/>
            <a:ext cx="747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sleep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77677D-2510-4D00-36A5-FFDB81E20DDE}"/>
              </a:ext>
            </a:extLst>
          </p:cNvPr>
          <p:cNvSpPr txBox="1"/>
          <p:nvPr/>
        </p:nvSpPr>
        <p:spPr>
          <a:xfrm>
            <a:off x="5505253" y="4062953"/>
            <a:ext cx="5517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run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77EDBD7-2BCC-8ECD-0A1C-DBC9682FAA26}"/>
              </a:ext>
            </a:extLst>
          </p:cNvPr>
          <p:cNvSpPr txBox="1"/>
          <p:nvPr/>
        </p:nvSpPr>
        <p:spPr>
          <a:xfrm>
            <a:off x="3280527" y="3940404"/>
            <a:ext cx="6094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sing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D25AF8E-C01C-383B-54B6-6518C20F6569}"/>
              </a:ext>
            </a:extLst>
          </p:cNvPr>
          <p:cNvSpPr txBox="1"/>
          <p:nvPr/>
        </p:nvSpPr>
        <p:spPr>
          <a:xfrm>
            <a:off x="716436" y="4044099"/>
            <a:ext cx="1294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ride a bike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647B718-2A02-DA9B-6AB2-9EE5BCF3B150}"/>
              </a:ext>
            </a:extLst>
          </p:cNvPr>
          <p:cNvSpPr txBox="1"/>
          <p:nvPr/>
        </p:nvSpPr>
        <p:spPr>
          <a:xfrm>
            <a:off x="886119" y="6353666"/>
            <a:ext cx="685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walk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D82B5F9-5B13-2BEF-07D5-B7CA1B3B43EC}"/>
              </a:ext>
            </a:extLst>
          </p:cNvPr>
          <p:cNvSpPr txBox="1"/>
          <p:nvPr/>
        </p:nvSpPr>
        <p:spPr>
          <a:xfrm>
            <a:off x="2988296" y="6315959"/>
            <a:ext cx="7441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write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C7A738F-5612-1C62-27EF-0323CE13C91C}"/>
              </a:ext>
            </a:extLst>
          </p:cNvPr>
          <p:cNvSpPr txBox="1"/>
          <p:nvPr/>
        </p:nvSpPr>
        <p:spPr>
          <a:xfrm>
            <a:off x="5203596" y="6363093"/>
            <a:ext cx="11987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watch TV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BBC4DD5-47B1-30D0-70BF-4E52B7DF4C85}"/>
              </a:ext>
            </a:extLst>
          </p:cNvPr>
          <p:cNvSpPr txBox="1"/>
          <p:nvPr/>
        </p:nvSpPr>
        <p:spPr>
          <a:xfrm>
            <a:off x="7899662" y="6306531"/>
            <a:ext cx="7377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drink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DF46975-E5CF-7ABB-3EC2-C0CBADDF020C}"/>
              </a:ext>
            </a:extLst>
          </p:cNvPr>
          <p:cNvSpPr txBox="1"/>
          <p:nvPr/>
        </p:nvSpPr>
        <p:spPr>
          <a:xfrm>
            <a:off x="10388338" y="6297104"/>
            <a:ext cx="5269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eat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E66071-A6EB-154F-8E3D-784BAF9FF26B}"/>
              </a:ext>
            </a:extLst>
          </p:cNvPr>
          <p:cNvSpPr txBox="1"/>
          <p:nvPr/>
        </p:nvSpPr>
        <p:spPr>
          <a:xfrm>
            <a:off x="970960" y="0"/>
            <a:ext cx="10548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Let’s play. Name the action. Mime it to the class.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15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28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A0B61D-2772-3A13-4629-BC786EF264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012" y="0"/>
            <a:ext cx="5679440" cy="696063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AC8902-5A4B-A2C3-D8A3-A75486E9AC13}"/>
              </a:ext>
            </a:extLst>
          </p:cNvPr>
          <p:cNvSpPr txBox="1"/>
          <p:nvPr/>
        </p:nvSpPr>
        <p:spPr>
          <a:xfrm>
            <a:off x="6008915" y="1231641"/>
            <a:ext cx="1404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Br</a:t>
            </a:r>
            <a:r>
              <a:rPr lang="en-US" sz="3200" b="1" dirty="0">
                <a:solidFill>
                  <a:srgbClr val="D77E98"/>
                </a:solidFill>
                <a:latin typeface="Comic Sans MS" panose="030F0702030302020204" pitchFamily="66" charset="0"/>
              </a:rPr>
              <a:t>igh</a:t>
            </a:r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t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3557BF-2DFA-A294-7F3C-FE32A475E3E3}"/>
              </a:ext>
            </a:extLst>
          </p:cNvPr>
          <p:cNvSpPr txBox="1"/>
          <p:nvPr/>
        </p:nvSpPr>
        <p:spPr>
          <a:xfrm>
            <a:off x="8192278" y="3704254"/>
            <a:ext cx="3760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is fr</a:t>
            </a:r>
            <a:r>
              <a:rPr lang="en-US" sz="3200" b="1" dirty="0">
                <a:solidFill>
                  <a:srgbClr val="D77E98"/>
                </a:solidFill>
                <a:latin typeface="Comic Sans MS" panose="030F0702030302020204" pitchFamily="66" charset="0"/>
              </a:rPr>
              <a:t>igh</a:t>
            </a:r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tening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D7B994-7539-A177-5358-B6D6932789F5}"/>
              </a:ext>
            </a:extLst>
          </p:cNvPr>
          <p:cNvSpPr txBox="1"/>
          <p:nvPr/>
        </p:nvSpPr>
        <p:spPr>
          <a:xfrm>
            <a:off x="9993086" y="4935894"/>
            <a:ext cx="1940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ton</a:t>
            </a:r>
            <a:r>
              <a:rPr lang="en-US" sz="3200" b="1" dirty="0">
                <a:solidFill>
                  <a:srgbClr val="D77E98"/>
                </a:solidFill>
                <a:latin typeface="Comic Sans MS" panose="030F0702030302020204" pitchFamily="66" charset="0"/>
              </a:rPr>
              <a:t>igh</a:t>
            </a:r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t.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8D9BB30-CD0A-3DF9-C5C9-CC2BD6D19573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0901680" y="5694680"/>
            <a:ext cx="949960" cy="9499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50BF5F3-1ACC-1860-0C0C-DEBC34B5D339}"/>
              </a:ext>
            </a:extLst>
          </p:cNvPr>
          <p:cNvSpPr txBox="1"/>
          <p:nvPr/>
        </p:nvSpPr>
        <p:spPr>
          <a:xfrm>
            <a:off x="5309225" y="142143"/>
            <a:ext cx="1300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READ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843E2E-C2FB-4807-B6A2-5EE1FECA1BB8}"/>
              </a:ext>
            </a:extLst>
          </p:cNvPr>
          <p:cNvSpPr txBox="1"/>
          <p:nvPr/>
        </p:nvSpPr>
        <p:spPr>
          <a:xfrm>
            <a:off x="7173103" y="2485054"/>
            <a:ext cx="3760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l</a:t>
            </a:r>
            <a:r>
              <a:rPr lang="en-US" sz="3200" b="1" dirty="0">
                <a:solidFill>
                  <a:srgbClr val="D77E98"/>
                </a:solidFill>
                <a:latin typeface="Comic Sans MS" panose="030F0702030302020204" pitchFamily="66" charset="0"/>
              </a:rPr>
              <a:t>igh</a:t>
            </a:r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tning</a:t>
            </a:r>
          </a:p>
        </p:txBody>
      </p:sp>
    </p:spTree>
    <p:extLst>
      <p:ext uri="{BB962C8B-B14F-4D97-AF65-F5344CB8AC3E}">
        <p14:creationId xmlns:p14="http://schemas.microsoft.com/office/powerpoint/2010/main" val="99975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6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40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A6040BA-28EB-28FD-9FFD-B055A309518C}"/>
              </a:ext>
            </a:extLst>
          </p:cNvPr>
          <p:cNvSpPr txBox="1"/>
          <p:nvPr/>
        </p:nvSpPr>
        <p:spPr>
          <a:xfrm>
            <a:off x="416457" y="3594773"/>
            <a:ext cx="49460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First star I see ton</a:t>
            </a:r>
            <a:r>
              <a:rPr lang="en-US" sz="3200" b="1" dirty="0">
                <a:solidFill>
                  <a:srgbClr val="D77E98"/>
                </a:solidFill>
                <a:latin typeface="Comic Sans MS" panose="030F0702030302020204" pitchFamily="66" charset="0"/>
              </a:rPr>
              <a:t>igh</a:t>
            </a:r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t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AC8902-5A4B-A2C3-D8A3-A75486E9AC13}"/>
              </a:ext>
            </a:extLst>
          </p:cNvPr>
          <p:cNvSpPr txBox="1"/>
          <p:nvPr/>
        </p:nvSpPr>
        <p:spPr>
          <a:xfrm>
            <a:off x="358088" y="2086222"/>
            <a:ext cx="49873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Star l</a:t>
            </a:r>
            <a:r>
              <a:rPr lang="en-US" sz="3200" b="1" dirty="0">
                <a:solidFill>
                  <a:srgbClr val="D77E98"/>
                </a:solidFill>
                <a:latin typeface="Comic Sans MS" panose="030F0702030302020204" pitchFamily="66" charset="0"/>
              </a:rPr>
              <a:t>igh</a:t>
            </a:r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t, star br</a:t>
            </a:r>
            <a:r>
              <a:rPr lang="en-US" sz="3200" b="1" dirty="0">
                <a:solidFill>
                  <a:srgbClr val="D77E98"/>
                </a:solidFill>
                <a:latin typeface="Comic Sans MS" panose="030F0702030302020204" pitchFamily="66" charset="0"/>
              </a:rPr>
              <a:t>igh</a:t>
            </a:r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t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3557BF-2DFA-A294-7F3C-FE32A475E3E3}"/>
              </a:ext>
            </a:extLst>
          </p:cNvPr>
          <p:cNvSpPr txBox="1"/>
          <p:nvPr/>
        </p:nvSpPr>
        <p:spPr>
          <a:xfrm>
            <a:off x="417390" y="5061184"/>
            <a:ext cx="50690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I wish for a flash of l</a:t>
            </a:r>
            <a:r>
              <a:rPr lang="en-US" sz="3200" b="1" dirty="0">
                <a:solidFill>
                  <a:srgbClr val="D77E98"/>
                </a:solidFill>
                <a:latin typeface="Comic Sans MS" panose="030F0702030302020204" pitchFamily="66" charset="0"/>
              </a:rPr>
              <a:t>igh</a:t>
            </a:r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tning!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C37F3F1-135B-A5C2-31F5-0677EA0636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34473" y="-73608"/>
            <a:ext cx="7093080" cy="70930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1EE8D44-C686-3C30-6E5E-0399544EE47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109" y="-88900"/>
            <a:ext cx="1457391" cy="193214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46522FE-4500-534E-6E92-41FCD29C8F2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09" y="431800"/>
            <a:ext cx="1457391" cy="193214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221A910-5980-49CB-CFFA-BE78A2F2BA6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909" y="1249699"/>
            <a:ext cx="1012891" cy="134284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5115D74-5189-20DB-8092-474323D20C1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610" y="2049799"/>
            <a:ext cx="791246" cy="104900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3C63E7F-0281-1BA6-44BE-0E83B723917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598" y="620227"/>
            <a:ext cx="721585" cy="95664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75375A-D110-73EC-C312-C9316E7E43E5}"/>
              </a:ext>
            </a:extLst>
          </p:cNvPr>
          <p:cNvSpPr txBox="1"/>
          <p:nvPr/>
        </p:nvSpPr>
        <p:spPr>
          <a:xfrm>
            <a:off x="2000416" y="123290"/>
            <a:ext cx="1300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READ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144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C1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682F30E-F46B-0461-F395-E68F80FDF0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21A34C-9BC7-6418-076E-DF5371B4A2C9}"/>
              </a:ext>
            </a:extLst>
          </p:cNvPr>
          <p:cNvSpPr txBox="1"/>
          <p:nvPr/>
        </p:nvSpPr>
        <p:spPr>
          <a:xfrm>
            <a:off x="379378" y="787941"/>
            <a:ext cx="6293795" cy="5837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Comic Sans MS" panose="030F0702030302020204" pitchFamily="66" charset="0"/>
              </a:rPr>
              <a:t>Tom Little is a very sm</a:t>
            </a:r>
            <a:r>
              <a:rPr lang="en-US" sz="2800" b="1" dirty="0">
                <a:solidFill>
                  <a:srgbClr val="A23D4D"/>
                </a:solidFill>
                <a:latin typeface="Comic Sans MS" panose="030F0702030302020204" pitchFamily="66" charset="0"/>
              </a:rPr>
              <a:t>all</a:t>
            </a:r>
            <a:r>
              <a:rPr lang="en-US" sz="2800" b="1" dirty="0">
                <a:latin typeface="Comic Sans MS" panose="030F0702030302020204" pitchFamily="66" charset="0"/>
              </a:rPr>
              <a:t> boy. One m</a:t>
            </a:r>
            <a:r>
              <a:rPr lang="en-US" sz="2800" b="1" dirty="0">
                <a:solidFill>
                  <a:srgbClr val="A23D4D"/>
                </a:solidFill>
                <a:latin typeface="Comic Sans MS" panose="030F0702030302020204" pitchFamily="66" charset="0"/>
              </a:rPr>
              <a:t>or</a:t>
            </a:r>
            <a:r>
              <a:rPr lang="en-US" sz="2800" b="1" dirty="0">
                <a:latin typeface="Comic Sans MS" panose="030F0702030302020204" pitchFamily="66" charset="0"/>
              </a:rPr>
              <a:t>ning, he g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o</a:t>
            </a:r>
            <a:r>
              <a:rPr lang="en-US" sz="2800" b="1" dirty="0">
                <a:latin typeface="Comic Sans MS" panose="030F0702030302020204" pitchFamily="66" charset="0"/>
              </a:rPr>
              <a:t>es f</a:t>
            </a:r>
            <a:r>
              <a:rPr lang="en-US" sz="2800" b="1" dirty="0">
                <a:solidFill>
                  <a:srgbClr val="A23D4D"/>
                </a:solidFill>
                <a:latin typeface="Comic Sans MS" panose="030F0702030302020204" pitchFamily="66" charset="0"/>
              </a:rPr>
              <a:t>or</a:t>
            </a:r>
            <a:r>
              <a:rPr lang="en-US" sz="2800" b="1" dirty="0">
                <a:latin typeface="Comic Sans MS" panose="030F0702030302020204" pitchFamily="66" charset="0"/>
              </a:rPr>
              <a:t> a w</a:t>
            </a:r>
            <a:r>
              <a:rPr lang="en-US" sz="2800" b="1" dirty="0">
                <a:solidFill>
                  <a:srgbClr val="A23D4D"/>
                </a:solidFill>
                <a:latin typeface="Comic Sans MS" panose="030F0702030302020204" pitchFamily="66" charset="0"/>
              </a:rPr>
              <a:t>al</a:t>
            </a:r>
            <a:r>
              <a:rPr lang="en-US" sz="2800" b="1" dirty="0">
                <a:latin typeface="Comic Sans MS" panose="030F0702030302020204" pitchFamily="66" charset="0"/>
              </a:rPr>
              <a:t>k. He sees a f</a:t>
            </a:r>
            <a:r>
              <a:rPr lang="en-US" sz="2800" b="1" dirty="0">
                <a:solidFill>
                  <a:srgbClr val="A23D4D"/>
                </a:solidFill>
                <a:latin typeface="Comic Sans MS" panose="030F0702030302020204" pitchFamily="66" charset="0"/>
              </a:rPr>
              <a:t>or</a:t>
            </a:r>
            <a:r>
              <a:rPr lang="en-US" sz="2800" b="1" dirty="0">
                <a:latin typeface="Comic Sans MS" panose="030F0702030302020204" pitchFamily="66" charset="0"/>
              </a:rPr>
              <a:t>k, but then he f</a:t>
            </a:r>
            <a:r>
              <a:rPr lang="en-US" sz="2800" b="1" dirty="0">
                <a:solidFill>
                  <a:srgbClr val="A23D4D"/>
                </a:solidFill>
                <a:latin typeface="Comic Sans MS" panose="030F0702030302020204" pitchFamily="66" charset="0"/>
              </a:rPr>
              <a:t>all</a:t>
            </a:r>
            <a:r>
              <a:rPr lang="en-US" sz="2800" b="1" dirty="0">
                <a:latin typeface="Comic Sans MS" panose="030F0702030302020204" pitchFamily="66" charset="0"/>
              </a:rPr>
              <a:t>s into a teacup! Tom c</a:t>
            </a:r>
            <a:r>
              <a:rPr lang="en-US" sz="2800" b="1" dirty="0">
                <a:solidFill>
                  <a:srgbClr val="A23D4D"/>
                </a:solidFill>
                <a:latin typeface="Comic Sans MS" panose="030F0702030302020204" pitchFamily="66" charset="0"/>
              </a:rPr>
              <a:t>all</a:t>
            </a:r>
            <a:r>
              <a:rPr lang="en-US" sz="2800" b="1" dirty="0">
                <a:latin typeface="Comic Sans MS" panose="030F0702030302020204" pitchFamily="66" charset="0"/>
              </a:rPr>
              <a:t>s f</a:t>
            </a:r>
            <a:r>
              <a:rPr lang="en-US" sz="2800" b="1" dirty="0">
                <a:solidFill>
                  <a:srgbClr val="A23D4D"/>
                </a:solidFill>
                <a:latin typeface="Comic Sans MS" panose="030F0702030302020204" pitchFamily="66" charset="0"/>
              </a:rPr>
              <a:t>or</a:t>
            </a:r>
            <a:r>
              <a:rPr lang="en-US" sz="2800" b="1" dirty="0">
                <a:latin typeface="Comic Sans MS" panose="030F0702030302020204" pitchFamily="66" charset="0"/>
              </a:rPr>
              <a:t> help. Suddenly, he looks up. “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O</a:t>
            </a:r>
            <a:r>
              <a:rPr lang="en-US" sz="2800" b="1" dirty="0">
                <a:latin typeface="Comic Sans MS" panose="030F0702030302020204" pitchFamily="66" charset="0"/>
              </a:rPr>
              <a:t>h, n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o</a:t>
            </a:r>
            <a:r>
              <a:rPr lang="en-US" sz="2800" b="1" dirty="0">
                <a:latin typeface="Comic Sans MS" panose="030F0702030302020204" pitchFamily="66" charset="0"/>
              </a:rPr>
              <a:t>!” he says. “A st</a:t>
            </a:r>
            <a:r>
              <a:rPr lang="en-US" sz="2800" b="1" dirty="0">
                <a:solidFill>
                  <a:srgbClr val="A23D4D"/>
                </a:solidFill>
                <a:latin typeface="Comic Sans MS" panose="030F0702030302020204" pitchFamily="66" charset="0"/>
              </a:rPr>
              <a:t>or</a:t>
            </a:r>
            <a:r>
              <a:rPr lang="en-US" sz="2800" b="1" dirty="0">
                <a:latin typeface="Comic Sans MS" panose="030F0702030302020204" pitchFamily="66" charset="0"/>
              </a:rPr>
              <a:t>m!” the cup fills with w</a:t>
            </a:r>
            <a:r>
              <a:rPr lang="en-US" sz="2800" b="1" dirty="0">
                <a:solidFill>
                  <a:srgbClr val="A23D4D"/>
                </a:solidFill>
                <a:latin typeface="Comic Sans MS" panose="030F0702030302020204" pitchFamily="66" charset="0"/>
              </a:rPr>
              <a:t>a</a:t>
            </a:r>
            <a:r>
              <a:rPr lang="en-US" sz="2800" b="1" dirty="0">
                <a:latin typeface="Comic Sans MS" panose="030F0702030302020204" pitchFamily="66" charset="0"/>
              </a:rPr>
              <a:t>ter. Tom swims and climbs out. “Time to g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o</a:t>
            </a:r>
            <a:r>
              <a:rPr lang="en-US" sz="2800" b="1" dirty="0">
                <a:latin typeface="Comic Sans MS" panose="030F0702030302020204" pitchFamily="66" charset="0"/>
              </a:rPr>
              <a:t> h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o</a:t>
            </a:r>
            <a:r>
              <a:rPr lang="en-US" sz="2800" b="1" dirty="0">
                <a:latin typeface="Comic Sans MS" panose="030F0702030302020204" pitchFamily="66" charset="0"/>
              </a:rPr>
              <a:t>me for tea!” Tom says.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1FA668-54A1-2A7C-D1CE-ABDA5241DC4A}"/>
              </a:ext>
            </a:extLst>
          </p:cNvPr>
          <p:cNvSpPr txBox="1"/>
          <p:nvPr/>
        </p:nvSpPr>
        <p:spPr>
          <a:xfrm>
            <a:off x="2237362" y="214010"/>
            <a:ext cx="1883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omic Sans MS" panose="030F0702030302020204" pitchFamily="66" charset="0"/>
              </a:rPr>
              <a:t>/</a:t>
            </a:r>
            <a:r>
              <a:rPr lang="en-US" sz="2400" b="1" dirty="0">
                <a:solidFill>
                  <a:srgbClr val="A23D4D"/>
                </a:solidFill>
                <a:latin typeface="Comic Sans MS" panose="030F0702030302020204" pitchFamily="66" charset="0"/>
              </a:rPr>
              <a:t>o</a:t>
            </a:r>
            <a:r>
              <a:rPr lang="en-US" sz="2400" b="1" dirty="0">
                <a:solidFill>
                  <a:srgbClr val="9B3B49"/>
                </a:solidFill>
                <a:latin typeface="Comic Sans MS" panose="030F0702030302020204" pitchFamily="66" charset="0"/>
              </a:rPr>
              <a:t>:</a:t>
            </a:r>
            <a:r>
              <a:rPr lang="en-US" sz="2400" b="1" dirty="0">
                <a:latin typeface="Comic Sans MS" panose="030F0702030302020204" pitchFamily="66" charset="0"/>
              </a:rPr>
              <a:t>/ - /</a:t>
            </a:r>
            <a:r>
              <a:rPr lang="en-US" sz="2400" b="1" dirty="0" err="1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ou</a:t>
            </a:r>
            <a:r>
              <a:rPr lang="en-US" sz="2400" b="1" dirty="0">
                <a:latin typeface="Comic Sans MS" panose="030F0702030302020204" pitchFamily="66" charset="0"/>
              </a:rPr>
              <a:t>/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E893BAE-A6CE-601B-FB9A-BA3E131A3CDD}"/>
              </a:ext>
            </a:extLst>
          </p:cNvPr>
          <p:cNvPicPr>
            <a:picLocks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88" b="98438" l="7813" r="93750">
                        <a14:foregroundMark x1="82813" y1="4688" x2="82813" y2="4688"/>
                        <a14:foregroundMark x1="94531" y1="20313" x2="94531" y2="20313"/>
                        <a14:foregroundMark x1="7813" y1="90625" x2="7813" y2="90625"/>
                        <a14:foregroundMark x1="12500" y1="98438" x2="12500" y2="98438"/>
                        <a14:backgroundMark x1="13281" y1="7031" x2="33594" y2="40625"/>
                        <a14:backgroundMark x1="63281" y1="59375" x2="80469" y2="96094"/>
                        <a14:backgroundMark x1="80469" y1="96094" x2="81250" y2="92969"/>
                        <a14:backgroundMark x1="59375" y1="57031" x2="59375" y2="570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887916">
            <a:off x="6013438" y="3401880"/>
            <a:ext cx="2210440" cy="252832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9A218BF-D163-DDAC-0726-892C0E90F649}"/>
              </a:ext>
            </a:extLst>
          </p:cNvPr>
          <p:cNvSpPr txBox="1"/>
          <p:nvPr/>
        </p:nvSpPr>
        <p:spPr>
          <a:xfrm>
            <a:off x="5309225" y="142143"/>
            <a:ext cx="1300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5475D"/>
                </a:solidFill>
                <a:latin typeface="Comic Sans MS" panose="030F0702030302020204" pitchFamily="66" charset="0"/>
              </a:rPr>
              <a:t>READ</a:t>
            </a:r>
            <a:endParaRPr lang="ru-RU" sz="3200" b="1" dirty="0">
              <a:solidFill>
                <a:srgbClr val="05475D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050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5A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FAEA65-E56C-6A1C-C121-A1C0A7BF99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756"/>
          <a:stretch/>
        </p:blipFill>
        <p:spPr>
          <a:xfrm>
            <a:off x="-193963" y="0"/>
            <a:ext cx="6120319" cy="6858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FCD49CA-24E6-C359-FA39-4E58F463BC30}"/>
              </a:ext>
            </a:extLst>
          </p:cNvPr>
          <p:cNvSpPr txBox="1"/>
          <p:nvPr/>
        </p:nvSpPr>
        <p:spPr>
          <a:xfrm>
            <a:off x="5550118" y="1237672"/>
            <a:ext cx="6475628" cy="4827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b="1" dirty="0">
                <a:solidFill>
                  <a:schemeClr val="bg1"/>
                </a:solidFill>
                <a:latin typeface="Comic Sans MS" panose="030F0702030302020204" pitchFamily="66" charset="0"/>
              </a:rPr>
              <a:t>“M</a:t>
            </a:r>
            <a:r>
              <a:rPr lang="en-US" sz="2600" b="1" dirty="0">
                <a:solidFill>
                  <a:srgbClr val="D77E98"/>
                </a:solidFill>
                <a:latin typeface="Comic Sans MS" panose="030F0702030302020204" pitchFamily="66" charset="0"/>
              </a:rPr>
              <a:t>u</a:t>
            </a:r>
            <a:r>
              <a:rPr lang="en-US" sz="2600" b="1" dirty="0">
                <a:solidFill>
                  <a:schemeClr val="bg1"/>
                </a:solidFill>
                <a:latin typeface="Comic Sans MS" panose="030F0702030302020204" pitchFamily="66" charset="0"/>
              </a:rPr>
              <a:t>mmy, come and see!” says G</a:t>
            </a:r>
            <a:r>
              <a:rPr lang="en-US" sz="2600" b="1" dirty="0">
                <a:solidFill>
                  <a:srgbClr val="D77E98"/>
                </a:solidFill>
                <a:latin typeface="Comic Sans MS" panose="030F0702030302020204" pitchFamily="66" charset="0"/>
              </a:rPr>
              <a:t>u</a:t>
            </a:r>
            <a:r>
              <a:rPr lang="en-US" sz="2600" b="1" dirty="0">
                <a:solidFill>
                  <a:schemeClr val="bg1"/>
                </a:solidFill>
                <a:latin typeface="Comic Sans MS" panose="030F0702030302020204" pitchFamily="66" charset="0"/>
              </a:rPr>
              <a:t>s. “There’s a p</a:t>
            </a:r>
            <a:r>
              <a:rPr lang="en-US" sz="2600" b="1" dirty="0">
                <a:solidFill>
                  <a:srgbClr val="D77E98"/>
                </a:solidFill>
                <a:latin typeface="Comic Sans MS" panose="030F0702030302020204" pitchFamily="66" charset="0"/>
              </a:rPr>
              <a:t>u</a:t>
            </a:r>
            <a:r>
              <a:rPr lang="en-US" sz="2600" b="1" dirty="0">
                <a:solidFill>
                  <a:schemeClr val="bg1"/>
                </a:solidFill>
                <a:latin typeface="Comic Sans MS" panose="030F0702030302020204" pitchFamily="66" charset="0"/>
              </a:rPr>
              <a:t>ppy in our garden.” they r</a:t>
            </a:r>
            <a:r>
              <a:rPr lang="en-US" sz="2600" b="1" dirty="0">
                <a:solidFill>
                  <a:srgbClr val="D77E98"/>
                </a:solidFill>
                <a:latin typeface="Comic Sans MS" panose="030F0702030302020204" pitchFamily="66" charset="0"/>
              </a:rPr>
              <a:t>u</a:t>
            </a:r>
            <a:r>
              <a:rPr lang="en-US" sz="2600" b="1" dirty="0">
                <a:solidFill>
                  <a:schemeClr val="bg1"/>
                </a:solidFill>
                <a:latin typeface="Comic Sans MS" panose="030F0702030302020204" pitchFamily="66" charset="0"/>
              </a:rPr>
              <a:t>n to the garden and they see a beautiful p</a:t>
            </a:r>
            <a:r>
              <a:rPr lang="en-US" sz="2600" b="1" dirty="0">
                <a:solidFill>
                  <a:srgbClr val="D77E98"/>
                </a:solidFill>
                <a:latin typeface="Comic Sans MS" panose="030F0702030302020204" pitchFamily="66" charset="0"/>
              </a:rPr>
              <a:t>u</a:t>
            </a:r>
            <a:r>
              <a:rPr lang="en-US" sz="2600" b="1" dirty="0">
                <a:solidFill>
                  <a:schemeClr val="bg1"/>
                </a:solidFill>
                <a:latin typeface="Comic Sans MS" panose="030F0702030302020204" pitchFamily="66" charset="0"/>
              </a:rPr>
              <a:t>ppy. “Look at the p</a:t>
            </a:r>
            <a:r>
              <a:rPr lang="en-US" sz="2600" b="1" dirty="0">
                <a:solidFill>
                  <a:srgbClr val="D77E98"/>
                </a:solidFill>
                <a:latin typeface="Comic Sans MS" panose="030F0702030302020204" pitchFamily="66" charset="0"/>
              </a:rPr>
              <a:t>u</a:t>
            </a:r>
            <a:r>
              <a:rPr lang="en-US" sz="2600" b="1" dirty="0">
                <a:solidFill>
                  <a:schemeClr val="bg1"/>
                </a:solidFill>
                <a:latin typeface="Comic Sans MS" panose="030F0702030302020204" pitchFamily="66" charset="0"/>
              </a:rPr>
              <a:t>ppy!” says M</a:t>
            </a:r>
            <a:r>
              <a:rPr lang="en-US" sz="2600" b="1" dirty="0">
                <a:solidFill>
                  <a:srgbClr val="D77E98"/>
                </a:solidFill>
                <a:latin typeface="Comic Sans MS" panose="030F0702030302020204" pitchFamily="66" charset="0"/>
              </a:rPr>
              <a:t>u</a:t>
            </a:r>
            <a:r>
              <a:rPr lang="en-US" sz="2600" b="1" dirty="0">
                <a:solidFill>
                  <a:schemeClr val="bg1"/>
                </a:solidFill>
                <a:latin typeface="Comic Sans MS" panose="030F0702030302020204" pitchFamily="66" charset="0"/>
              </a:rPr>
              <a:t>mmy. “It can r</a:t>
            </a:r>
            <a:r>
              <a:rPr lang="en-US" sz="2600" b="1" dirty="0">
                <a:solidFill>
                  <a:srgbClr val="D77E98"/>
                </a:solidFill>
                <a:latin typeface="Comic Sans MS" panose="030F0702030302020204" pitchFamily="66" charset="0"/>
              </a:rPr>
              <a:t>u</a:t>
            </a:r>
            <a:r>
              <a:rPr lang="en-US" sz="2600" b="1" dirty="0">
                <a:solidFill>
                  <a:schemeClr val="bg1"/>
                </a:solidFill>
                <a:latin typeface="Comic Sans MS" panose="030F0702030302020204" pitchFamily="66" charset="0"/>
              </a:rPr>
              <a:t>n and j</a:t>
            </a:r>
            <a:r>
              <a:rPr lang="en-US" sz="2600" b="1" dirty="0">
                <a:solidFill>
                  <a:srgbClr val="D77E98"/>
                </a:solidFill>
                <a:latin typeface="Comic Sans MS" panose="030F0702030302020204" pitchFamily="66" charset="0"/>
              </a:rPr>
              <a:t>u</a:t>
            </a:r>
            <a:r>
              <a:rPr lang="en-US" sz="2600" b="1" dirty="0">
                <a:solidFill>
                  <a:schemeClr val="bg1"/>
                </a:solidFill>
                <a:latin typeface="Comic Sans MS" panose="030F0702030302020204" pitchFamily="66" charset="0"/>
              </a:rPr>
              <a:t>mp.” “We need a name for the little p</a:t>
            </a:r>
            <a:r>
              <a:rPr lang="en-US" sz="2600" b="1" dirty="0">
                <a:solidFill>
                  <a:srgbClr val="D77E98"/>
                </a:solidFill>
                <a:latin typeface="Comic Sans MS" panose="030F0702030302020204" pitchFamily="66" charset="0"/>
              </a:rPr>
              <a:t>u</a:t>
            </a:r>
            <a:r>
              <a:rPr lang="en-US" sz="2600" b="1" dirty="0">
                <a:solidFill>
                  <a:schemeClr val="bg1"/>
                </a:solidFill>
                <a:latin typeface="Comic Sans MS" panose="030F0702030302020204" pitchFamily="66" charset="0"/>
              </a:rPr>
              <a:t>ppy,” says M</a:t>
            </a:r>
            <a:r>
              <a:rPr lang="en-US" sz="2600" b="1" dirty="0">
                <a:solidFill>
                  <a:srgbClr val="D77E98"/>
                </a:solidFill>
                <a:latin typeface="Comic Sans MS" panose="030F0702030302020204" pitchFamily="66" charset="0"/>
              </a:rPr>
              <a:t>u</a:t>
            </a:r>
            <a:r>
              <a:rPr lang="en-US" sz="2600" b="1" dirty="0">
                <a:solidFill>
                  <a:schemeClr val="bg1"/>
                </a:solidFill>
                <a:latin typeface="Comic Sans MS" panose="030F0702030302020204" pitchFamily="66" charset="0"/>
              </a:rPr>
              <a:t>mmy. “I know,” says G</a:t>
            </a:r>
            <a:r>
              <a:rPr lang="en-US" sz="2600" b="1" dirty="0">
                <a:solidFill>
                  <a:srgbClr val="D77E98"/>
                </a:solidFill>
                <a:latin typeface="Comic Sans MS" panose="030F0702030302020204" pitchFamily="66" charset="0"/>
              </a:rPr>
              <a:t>u</a:t>
            </a:r>
            <a:r>
              <a:rPr lang="en-US" sz="2600" b="1" dirty="0">
                <a:solidFill>
                  <a:schemeClr val="bg1"/>
                </a:solidFill>
                <a:latin typeface="Comic Sans MS" panose="030F0702030302020204" pitchFamily="66" charset="0"/>
              </a:rPr>
              <a:t>s, “Let’s call him </a:t>
            </a:r>
            <a:r>
              <a:rPr lang="en-US" sz="2600" b="1" i="1" dirty="0">
                <a:solidFill>
                  <a:schemeClr val="bg1"/>
                </a:solidFill>
                <a:latin typeface="Comic Sans MS" panose="030F0702030302020204" pitchFamily="66" charset="0"/>
              </a:rPr>
              <a:t>Th</a:t>
            </a:r>
            <a:r>
              <a:rPr lang="en-US" sz="2600" b="1" i="1" dirty="0">
                <a:solidFill>
                  <a:srgbClr val="D77E98"/>
                </a:solidFill>
                <a:latin typeface="Comic Sans MS" panose="030F0702030302020204" pitchFamily="66" charset="0"/>
              </a:rPr>
              <a:t>u</a:t>
            </a:r>
            <a:r>
              <a:rPr lang="en-US" sz="2600" b="1" i="1" dirty="0">
                <a:solidFill>
                  <a:schemeClr val="bg1"/>
                </a:solidFill>
                <a:latin typeface="Comic Sans MS" panose="030F0702030302020204" pitchFamily="66" charset="0"/>
              </a:rPr>
              <a:t>nder</a:t>
            </a:r>
            <a:r>
              <a:rPr lang="en-US" sz="2600" b="1" dirty="0">
                <a:solidFill>
                  <a:schemeClr val="bg1"/>
                </a:solidFill>
                <a:latin typeface="Comic Sans MS" panose="030F0702030302020204" pitchFamily="66" charset="0"/>
              </a:rPr>
              <a:t>!”</a:t>
            </a:r>
            <a:endParaRPr lang="ru-RU" sz="26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5CC040-8E09-86A7-009C-DEDC25919706}"/>
              </a:ext>
            </a:extLst>
          </p:cNvPr>
          <p:cNvSpPr txBox="1"/>
          <p:nvPr/>
        </p:nvSpPr>
        <p:spPr>
          <a:xfrm>
            <a:off x="5309225" y="142143"/>
            <a:ext cx="1300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READ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920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DFD11E-BAA1-16DC-5DE8-3845687FC8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41" r="2075" b="28080"/>
          <a:stretch/>
        </p:blipFill>
        <p:spPr>
          <a:xfrm>
            <a:off x="-194442" y="-2140357"/>
            <a:ext cx="12386442" cy="1005740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5AC56AE-A8EB-7528-06C2-9249E34ED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2369" y="-258417"/>
            <a:ext cx="8908239" cy="599925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B3DC0D4-6E1D-649F-6DED-08202E84A6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242" y="-248544"/>
            <a:ext cx="8843513" cy="732520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130288C-8790-70AB-3BCA-26200AE3ACF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15" b="23583"/>
          <a:stretch/>
        </p:blipFill>
        <p:spPr>
          <a:xfrm>
            <a:off x="2226365" y="-928907"/>
            <a:ext cx="9064487" cy="83775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9C2A26-11F0-7F33-30D1-565BAF8672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41" r="2075" b="28080"/>
          <a:stretch/>
        </p:blipFill>
        <p:spPr>
          <a:xfrm>
            <a:off x="1551969" y="-809190"/>
            <a:ext cx="9659691" cy="784336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2963AAB-662A-BC52-4253-0725C59B304C}"/>
              </a:ext>
            </a:extLst>
          </p:cNvPr>
          <p:cNvSpPr txBox="1"/>
          <p:nvPr/>
        </p:nvSpPr>
        <p:spPr>
          <a:xfrm>
            <a:off x="9983677" y="8149418"/>
            <a:ext cx="1570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SPRING</a:t>
            </a:r>
            <a:endParaRPr lang="ru-RU" sz="28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30B4C31-354A-009A-1359-5AC93894FF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636178"/>
            <a:ext cx="12088538" cy="8059025"/>
          </a:xfrm>
          <a:custGeom>
            <a:avLst/>
            <a:gdLst>
              <a:gd name="connsiteX0" fmla="*/ 4010653 w 12088538"/>
              <a:gd name="connsiteY0" fmla="*/ 3083486 h 8059025"/>
              <a:gd name="connsiteX1" fmla="*/ 4038430 w 12088538"/>
              <a:gd name="connsiteY1" fmla="*/ 3124011 h 8059025"/>
              <a:gd name="connsiteX2" fmla="*/ 4040203 w 12088538"/>
              <a:gd name="connsiteY2" fmla="*/ 3132912 h 8059025"/>
              <a:gd name="connsiteX3" fmla="*/ 4032863 w 12088538"/>
              <a:gd name="connsiteY3" fmla="*/ 3145149 h 8059025"/>
              <a:gd name="connsiteX4" fmla="*/ 3968113 w 12088538"/>
              <a:gd name="connsiteY4" fmla="*/ 3105022 h 8059025"/>
              <a:gd name="connsiteX5" fmla="*/ 3966147 w 12088538"/>
              <a:gd name="connsiteY5" fmla="*/ 3102592 h 8059025"/>
              <a:gd name="connsiteX6" fmla="*/ 3978772 w 12088538"/>
              <a:gd name="connsiteY6" fmla="*/ 3092131 h 8059025"/>
              <a:gd name="connsiteX7" fmla="*/ 4010653 w 12088538"/>
              <a:gd name="connsiteY7" fmla="*/ 3083486 h 8059025"/>
              <a:gd name="connsiteX8" fmla="*/ 3862553 w 12088538"/>
              <a:gd name="connsiteY8" fmla="*/ 2978030 h 8059025"/>
              <a:gd name="connsiteX9" fmla="*/ 3882844 w 12088538"/>
              <a:gd name="connsiteY9" fmla="*/ 2978562 h 8059025"/>
              <a:gd name="connsiteX10" fmla="*/ 3941210 w 12088538"/>
              <a:gd name="connsiteY10" fmla="*/ 3075839 h 8059025"/>
              <a:gd name="connsiteX11" fmla="*/ 3953541 w 12088538"/>
              <a:gd name="connsiteY11" fmla="*/ 3087011 h 8059025"/>
              <a:gd name="connsiteX12" fmla="*/ 3966147 w 12088538"/>
              <a:gd name="connsiteY12" fmla="*/ 3102592 h 8059025"/>
              <a:gd name="connsiteX13" fmla="*/ 3963858 w 12088538"/>
              <a:gd name="connsiteY13" fmla="*/ 3104490 h 8059025"/>
              <a:gd name="connsiteX14" fmla="*/ 3941210 w 12088538"/>
              <a:gd name="connsiteY14" fmla="*/ 3124477 h 8059025"/>
              <a:gd name="connsiteX15" fmla="*/ 3921754 w 12088538"/>
              <a:gd name="connsiteY15" fmla="*/ 3241209 h 8059025"/>
              <a:gd name="connsiteX16" fmla="*/ 3805023 w 12088538"/>
              <a:gd name="connsiteY16" fmla="*/ 3319030 h 8059025"/>
              <a:gd name="connsiteX17" fmla="*/ 3736929 w 12088538"/>
              <a:gd name="connsiteY17" fmla="*/ 3241209 h 8059025"/>
              <a:gd name="connsiteX18" fmla="*/ 3727201 w 12088538"/>
              <a:gd name="connsiteY18" fmla="*/ 3085566 h 8059025"/>
              <a:gd name="connsiteX19" fmla="*/ 3795295 w 12088538"/>
              <a:gd name="connsiteY19" fmla="*/ 3017473 h 8059025"/>
              <a:gd name="connsiteX20" fmla="*/ 3862553 w 12088538"/>
              <a:gd name="connsiteY20" fmla="*/ 2978030 h 8059025"/>
              <a:gd name="connsiteX21" fmla="*/ 3165202 w 12088538"/>
              <a:gd name="connsiteY21" fmla="*/ 1122403 h 8059025"/>
              <a:gd name="connsiteX22" fmla="*/ 3167254 w 12088538"/>
              <a:gd name="connsiteY22" fmla="*/ 1124227 h 8059025"/>
              <a:gd name="connsiteX23" fmla="*/ 3167592 w 12088538"/>
              <a:gd name="connsiteY23" fmla="*/ 1124915 h 8059025"/>
              <a:gd name="connsiteX24" fmla="*/ 4834759 w 12088538"/>
              <a:gd name="connsiteY24" fmla="*/ 394441 h 8059025"/>
              <a:gd name="connsiteX25" fmla="*/ 4855779 w 12088538"/>
              <a:gd name="connsiteY25" fmla="*/ 1477007 h 8059025"/>
              <a:gd name="connsiteX26" fmla="*/ 4834759 w 12088538"/>
              <a:gd name="connsiteY26" fmla="*/ 2769779 h 8059025"/>
              <a:gd name="connsiteX27" fmla="*/ 4824248 w 12088538"/>
              <a:gd name="connsiteY27" fmla="*/ 4083572 h 8059025"/>
              <a:gd name="connsiteX28" fmla="*/ 4834759 w 12088538"/>
              <a:gd name="connsiteY28" fmla="*/ 5208179 h 8059025"/>
              <a:gd name="connsiteX29" fmla="*/ 4929351 w 12088538"/>
              <a:gd name="connsiteY29" fmla="*/ 6353806 h 8059025"/>
              <a:gd name="connsiteX30" fmla="*/ 6243145 w 12088538"/>
              <a:gd name="connsiteY30" fmla="*/ 6364317 h 8059025"/>
              <a:gd name="connsiteX31" fmla="*/ 7830207 w 12088538"/>
              <a:gd name="connsiteY31" fmla="*/ 6364317 h 8059025"/>
              <a:gd name="connsiteX32" fmla="*/ 9637986 w 12088538"/>
              <a:gd name="connsiteY32" fmla="*/ 6332786 h 8059025"/>
              <a:gd name="connsiteX33" fmla="*/ 11161986 w 12088538"/>
              <a:gd name="connsiteY33" fmla="*/ 6217172 h 8059025"/>
              <a:gd name="connsiteX34" fmla="*/ 11277600 w 12088538"/>
              <a:gd name="connsiteY34" fmla="*/ 4461945 h 8059025"/>
              <a:gd name="connsiteX35" fmla="*/ 11288110 w 12088538"/>
              <a:gd name="connsiteY35" fmla="*/ 2286303 h 8059025"/>
              <a:gd name="connsiteX36" fmla="*/ 11246068 w 12088538"/>
              <a:gd name="connsiteY36" fmla="*/ 583627 h 8059025"/>
              <a:gd name="connsiteX37" fmla="*/ 10415752 w 12088538"/>
              <a:gd name="connsiteY37" fmla="*/ 415462 h 8059025"/>
              <a:gd name="connsiteX38" fmla="*/ 8471338 w 12088538"/>
              <a:gd name="connsiteY38" fmla="*/ 425972 h 8059025"/>
              <a:gd name="connsiteX39" fmla="*/ 6653048 w 12088538"/>
              <a:gd name="connsiteY39" fmla="*/ 404951 h 8059025"/>
              <a:gd name="connsiteX40" fmla="*/ 4055510 w 12088538"/>
              <a:gd name="connsiteY40" fmla="*/ 356046 h 8059025"/>
              <a:gd name="connsiteX41" fmla="*/ 4028759 w 12088538"/>
              <a:gd name="connsiteY41" fmla="*/ 400732 h 8059025"/>
              <a:gd name="connsiteX42" fmla="*/ 3386733 w 12088538"/>
              <a:gd name="connsiteY42" fmla="*/ 410460 h 8059025"/>
              <a:gd name="connsiteX43" fmla="*/ 2832257 w 12088538"/>
              <a:gd name="connsiteY43" fmla="*/ 410460 h 8059025"/>
              <a:gd name="connsiteX44" fmla="*/ 2482061 w 12088538"/>
              <a:gd name="connsiteY44" fmla="*/ 420188 h 8059025"/>
              <a:gd name="connsiteX45" fmla="*/ 2443150 w 12088538"/>
              <a:gd name="connsiteY45" fmla="*/ 1003847 h 8059025"/>
              <a:gd name="connsiteX46" fmla="*/ 2491789 w 12088538"/>
              <a:gd name="connsiteY46" fmla="*/ 1023302 h 8059025"/>
              <a:gd name="connsiteX47" fmla="*/ 2705797 w 12088538"/>
              <a:gd name="connsiteY47" fmla="*/ 1110851 h 8059025"/>
              <a:gd name="connsiteX48" fmla="*/ 2919806 w 12088538"/>
              <a:gd name="connsiteY48" fmla="*/ 1247039 h 8059025"/>
              <a:gd name="connsiteX49" fmla="*/ 3007354 w 12088538"/>
              <a:gd name="connsiteY49" fmla="*/ 1285949 h 8059025"/>
              <a:gd name="connsiteX50" fmla="*/ 3143542 w 12088538"/>
              <a:gd name="connsiteY50" fmla="*/ 1276222 h 8059025"/>
              <a:gd name="connsiteX51" fmla="*/ 3172725 w 12088538"/>
              <a:gd name="connsiteY51" fmla="*/ 1149762 h 8059025"/>
              <a:gd name="connsiteX52" fmla="*/ 3172042 w 12088538"/>
              <a:gd name="connsiteY52" fmla="*/ 1133955 h 8059025"/>
              <a:gd name="connsiteX53" fmla="*/ 3167592 w 12088538"/>
              <a:gd name="connsiteY53" fmla="*/ 1124915 h 8059025"/>
              <a:gd name="connsiteX54" fmla="*/ 3172725 w 12088538"/>
              <a:gd name="connsiteY54" fmla="*/ 1130307 h 8059025"/>
              <a:gd name="connsiteX55" fmla="*/ 3289457 w 12088538"/>
              <a:gd name="connsiteY55" fmla="*/ 1256766 h 8059025"/>
              <a:gd name="connsiteX56" fmla="*/ 3299184 w 12088538"/>
              <a:gd name="connsiteY56" fmla="*/ 1334588 h 8059025"/>
              <a:gd name="connsiteX57" fmla="*/ 3347823 w 12088538"/>
              <a:gd name="connsiteY57" fmla="*/ 1373498 h 8059025"/>
              <a:gd name="connsiteX58" fmla="*/ 3435371 w 12088538"/>
              <a:gd name="connsiteY58" fmla="*/ 1490230 h 8059025"/>
              <a:gd name="connsiteX59" fmla="*/ 3406189 w 12088538"/>
              <a:gd name="connsiteY59" fmla="*/ 1616690 h 8059025"/>
              <a:gd name="connsiteX60" fmla="*/ 3561831 w 12088538"/>
              <a:gd name="connsiteY60" fmla="*/ 1529141 h 8059025"/>
              <a:gd name="connsiteX61" fmla="*/ 3591014 w 12088538"/>
              <a:gd name="connsiteY61" fmla="*/ 1636145 h 8059025"/>
              <a:gd name="connsiteX62" fmla="*/ 3581286 w 12088538"/>
              <a:gd name="connsiteY62" fmla="*/ 1713966 h 8059025"/>
              <a:gd name="connsiteX63" fmla="*/ 3610469 w 12088538"/>
              <a:gd name="connsiteY63" fmla="*/ 1811243 h 8059025"/>
              <a:gd name="connsiteX64" fmla="*/ 3717474 w 12088538"/>
              <a:gd name="connsiteY64" fmla="*/ 1811243 h 8059025"/>
              <a:gd name="connsiteX65" fmla="*/ 3688291 w 12088538"/>
              <a:gd name="connsiteY65" fmla="*/ 1957158 h 8059025"/>
              <a:gd name="connsiteX66" fmla="*/ 3639652 w 12088538"/>
              <a:gd name="connsiteY66" fmla="*/ 2025251 h 8059025"/>
              <a:gd name="connsiteX67" fmla="*/ 3620197 w 12088538"/>
              <a:gd name="connsiteY67" fmla="*/ 2073890 h 8059025"/>
              <a:gd name="connsiteX68" fmla="*/ 3591014 w 12088538"/>
              <a:gd name="connsiteY68" fmla="*/ 2219805 h 8059025"/>
              <a:gd name="connsiteX69" fmla="*/ 3474282 w 12088538"/>
              <a:gd name="connsiteY69" fmla="*/ 2336537 h 8059025"/>
              <a:gd name="connsiteX70" fmla="*/ 3367278 w 12088538"/>
              <a:gd name="connsiteY70" fmla="*/ 2258715 h 8059025"/>
              <a:gd name="connsiteX71" fmla="*/ 3308912 w 12088538"/>
              <a:gd name="connsiteY71" fmla="*/ 2404630 h 8059025"/>
              <a:gd name="connsiteX72" fmla="*/ 3260274 w 12088538"/>
              <a:gd name="connsiteY72" fmla="*/ 2472724 h 8059025"/>
              <a:gd name="connsiteX73" fmla="*/ 3240818 w 12088538"/>
              <a:gd name="connsiteY73" fmla="*/ 2608911 h 8059025"/>
              <a:gd name="connsiteX74" fmla="*/ 3231091 w 12088538"/>
              <a:gd name="connsiteY74" fmla="*/ 2793737 h 8059025"/>
              <a:gd name="connsiteX75" fmla="*/ 3250546 w 12088538"/>
              <a:gd name="connsiteY75" fmla="*/ 2978562 h 8059025"/>
              <a:gd name="connsiteX76" fmla="*/ 3143542 w 12088538"/>
              <a:gd name="connsiteY76" fmla="*/ 3260664 h 8059025"/>
              <a:gd name="connsiteX77" fmla="*/ 2871167 w 12088538"/>
              <a:gd name="connsiteY77" fmla="*/ 3445490 h 8059025"/>
              <a:gd name="connsiteX78" fmla="*/ 2777539 w 12088538"/>
              <a:gd name="connsiteY78" fmla="*/ 3495344 h 8059025"/>
              <a:gd name="connsiteX79" fmla="*/ 2769057 w 12088538"/>
              <a:gd name="connsiteY79" fmla="*/ 3499062 h 8059025"/>
              <a:gd name="connsiteX80" fmla="*/ 2755576 w 12088538"/>
              <a:gd name="connsiteY80" fmla="*/ 3485693 h 8059025"/>
              <a:gd name="connsiteX81" fmla="*/ 2725252 w 12088538"/>
              <a:gd name="connsiteY81" fmla="*/ 3494128 h 8059025"/>
              <a:gd name="connsiteX82" fmla="*/ 2734980 w 12088538"/>
              <a:gd name="connsiteY82" fmla="*/ 3513583 h 8059025"/>
              <a:gd name="connsiteX83" fmla="*/ 2746684 w 12088538"/>
              <a:gd name="connsiteY83" fmla="*/ 3508871 h 8059025"/>
              <a:gd name="connsiteX84" fmla="*/ 2769057 w 12088538"/>
              <a:gd name="connsiteY84" fmla="*/ 3499062 h 8059025"/>
              <a:gd name="connsiteX85" fmla="*/ 2773891 w 12088538"/>
              <a:gd name="connsiteY85" fmla="*/ 3503856 h 8059025"/>
              <a:gd name="connsiteX86" fmla="*/ 2890623 w 12088538"/>
              <a:gd name="connsiteY86" fmla="*/ 3727592 h 8059025"/>
              <a:gd name="connsiteX87" fmla="*/ 3036537 w 12088538"/>
              <a:gd name="connsiteY87" fmla="*/ 3854051 h 8059025"/>
              <a:gd name="connsiteX88" fmla="*/ 3201908 w 12088538"/>
              <a:gd name="connsiteY88" fmla="*/ 4116698 h 8059025"/>
              <a:gd name="connsiteX89" fmla="*/ 3299184 w 12088538"/>
              <a:gd name="connsiteY89" fmla="*/ 4544715 h 8059025"/>
              <a:gd name="connsiteX90" fmla="*/ 3367278 w 12088538"/>
              <a:gd name="connsiteY90" fmla="*/ 5225651 h 8059025"/>
              <a:gd name="connsiteX91" fmla="*/ 3464554 w 12088538"/>
              <a:gd name="connsiteY91" fmla="*/ 5614758 h 8059025"/>
              <a:gd name="connsiteX92" fmla="*/ 3367278 w 12088538"/>
              <a:gd name="connsiteY92" fmla="*/ 5926043 h 8059025"/>
              <a:gd name="connsiteX93" fmla="*/ 3386733 w 12088538"/>
              <a:gd name="connsiteY93" fmla="*/ 5994137 h 8059025"/>
              <a:gd name="connsiteX94" fmla="*/ 3425644 w 12088538"/>
              <a:gd name="connsiteY94" fmla="*/ 6130324 h 8059025"/>
              <a:gd name="connsiteX95" fmla="*/ 3396461 w 12088538"/>
              <a:gd name="connsiteY95" fmla="*/ 6295694 h 8059025"/>
              <a:gd name="connsiteX96" fmla="*/ 3367278 w 12088538"/>
              <a:gd name="connsiteY96" fmla="*/ 6392971 h 8059025"/>
              <a:gd name="connsiteX97" fmla="*/ 4067669 w 12088538"/>
              <a:gd name="connsiteY97" fmla="*/ 6392971 h 8059025"/>
              <a:gd name="connsiteX98" fmla="*/ 4106580 w 12088538"/>
              <a:gd name="connsiteY98" fmla="*/ 5536937 h 8059025"/>
              <a:gd name="connsiteX99" fmla="*/ 4057942 w 12088538"/>
              <a:gd name="connsiteY99" fmla="*/ 4554443 h 8059025"/>
              <a:gd name="connsiteX100" fmla="*/ 4067669 w 12088538"/>
              <a:gd name="connsiteY100" fmla="*/ 4097243 h 8059025"/>
              <a:gd name="connsiteX101" fmla="*/ 4048214 w 12088538"/>
              <a:gd name="connsiteY101" fmla="*/ 3173115 h 8059025"/>
              <a:gd name="connsiteX102" fmla="*/ 4040203 w 12088538"/>
              <a:gd name="connsiteY102" fmla="*/ 3132912 h 8059025"/>
              <a:gd name="connsiteX103" fmla="*/ 4046676 w 12088538"/>
              <a:gd name="connsiteY103" fmla="*/ 3122122 h 8059025"/>
              <a:gd name="connsiteX104" fmla="*/ 4057942 w 12088538"/>
              <a:gd name="connsiteY104" fmla="*/ 3075839 h 8059025"/>
              <a:gd name="connsiteX105" fmla="*/ 4096852 w 12088538"/>
              <a:gd name="connsiteY105" fmla="*/ 2122528 h 8059025"/>
              <a:gd name="connsiteX106" fmla="*/ 4087125 w 12088538"/>
              <a:gd name="connsiteY106" fmla="*/ 1431864 h 8059025"/>
              <a:gd name="connsiteX107" fmla="*/ 4096852 w 12088538"/>
              <a:gd name="connsiteY107" fmla="*/ 1062213 h 8059025"/>
              <a:gd name="connsiteX108" fmla="*/ 4096852 w 12088538"/>
              <a:gd name="connsiteY108" fmla="*/ 429915 h 8059025"/>
              <a:gd name="connsiteX109" fmla="*/ 4055510 w 12088538"/>
              <a:gd name="connsiteY109" fmla="*/ 356046 h 8059025"/>
              <a:gd name="connsiteX110" fmla="*/ 0 w 12088538"/>
              <a:gd name="connsiteY110" fmla="*/ 0 h 8059025"/>
              <a:gd name="connsiteX111" fmla="*/ 12088538 w 12088538"/>
              <a:gd name="connsiteY111" fmla="*/ 0 h 8059025"/>
              <a:gd name="connsiteX112" fmla="*/ 12088538 w 12088538"/>
              <a:gd name="connsiteY112" fmla="*/ 8059025 h 8059025"/>
              <a:gd name="connsiteX113" fmla="*/ 0 w 12088538"/>
              <a:gd name="connsiteY113" fmla="*/ 8059025 h 8059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12088538" h="8059025">
                <a:moveTo>
                  <a:pt x="4010653" y="3083486"/>
                </a:moveTo>
                <a:cubicBezTo>
                  <a:pt x="4021052" y="3086950"/>
                  <a:pt x="4030767" y="3098609"/>
                  <a:pt x="4038430" y="3124011"/>
                </a:cubicBezTo>
                <a:lnTo>
                  <a:pt x="4040203" y="3132912"/>
                </a:lnTo>
                <a:lnTo>
                  <a:pt x="4032863" y="3145149"/>
                </a:lnTo>
                <a:cubicBezTo>
                  <a:pt x="4013104" y="3162578"/>
                  <a:pt x="3988684" y="3131368"/>
                  <a:pt x="3968113" y="3105022"/>
                </a:cubicBezTo>
                <a:lnTo>
                  <a:pt x="3966147" y="3102592"/>
                </a:lnTo>
                <a:lnTo>
                  <a:pt x="3978772" y="3092131"/>
                </a:lnTo>
                <a:cubicBezTo>
                  <a:pt x="3989171" y="3084753"/>
                  <a:pt x="4000254" y="3080022"/>
                  <a:pt x="4010653" y="3083486"/>
                </a:cubicBezTo>
                <a:close/>
                <a:moveTo>
                  <a:pt x="3862553" y="2978030"/>
                </a:moveTo>
                <a:cubicBezTo>
                  <a:pt x="3869874" y="2976232"/>
                  <a:pt x="3876765" y="2976130"/>
                  <a:pt x="3882844" y="2978562"/>
                </a:cubicBezTo>
                <a:cubicBezTo>
                  <a:pt x="3907163" y="2988290"/>
                  <a:pt x="3912027" y="3059626"/>
                  <a:pt x="3941210" y="3075839"/>
                </a:cubicBezTo>
                <a:cubicBezTo>
                  <a:pt x="3944858" y="3077866"/>
                  <a:pt x="3949013" y="3081868"/>
                  <a:pt x="3953541" y="3087011"/>
                </a:cubicBezTo>
                <a:lnTo>
                  <a:pt x="3966147" y="3102592"/>
                </a:lnTo>
                <a:lnTo>
                  <a:pt x="3963858" y="3104490"/>
                </a:lnTo>
                <a:cubicBezTo>
                  <a:pt x="3954485" y="3113128"/>
                  <a:pt x="3946480" y="3121640"/>
                  <a:pt x="3941210" y="3124477"/>
                </a:cubicBezTo>
                <a:cubicBezTo>
                  <a:pt x="3920133" y="3135826"/>
                  <a:pt x="3944452" y="3208784"/>
                  <a:pt x="3921754" y="3241209"/>
                </a:cubicBezTo>
                <a:cubicBezTo>
                  <a:pt x="3899056" y="3273634"/>
                  <a:pt x="3835827" y="3319030"/>
                  <a:pt x="3805023" y="3319030"/>
                </a:cubicBezTo>
                <a:cubicBezTo>
                  <a:pt x="3774219" y="3319030"/>
                  <a:pt x="3749899" y="3280120"/>
                  <a:pt x="3736929" y="3241209"/>
                </a:cubicBezTo>
                <a:cubicBezTo>
                  <a:pt x="3723959" y="3202298"/>
                  <a:pt x="3717473" y="3122855"/>
                  <a:pt x="3727201" y="3085566"/>
                </a:cubicBezTo>
                <a:cubicBezTo>
                  <a:pt x="3736929" y="3048277"/>
                  <a:pt x="3769355" y="3035307"/>
                  <a:pt x="3795295" y="3017473"/>
                </a:cubicBezTo>
                <a:cubicBezTo>
                  <a:pt x="3814750" y="3004098"/>
                  <a:pt x="3840590" y="2983426"/>
                  <a:pt x="3862553" y="2978030"/>
                </a:cubicBezTo>
                <a:close/>
                <a:moveTo>
                  <a:pt x="3165202" y="1122403"/>
                </a:moveTo>
                <a:cubicBezTo>
                  <a:pt x="3164670" y="1121491"/>
                  <a:pt x="3165734" y="1122201"/>
                  <a:pt x="3167254" y="1124227"/>
                </a:cubicBezTo>
                <a:lnTo>
                  <a:pt x="3167592" y="1124915"/>
                </a:lnTo>
                <a:close/>
                <a:moveTo>
                  <a:pt x="4834759" y="394441"/>
                </a:moveTo>
                <a:cubicBezTo>
                  <a:pt x="4857530" y="743910"/>
                  <a:pt x="4859282" y="1082869"/>
                  <a:pt x="4855779" y="1477007"/>
                </a:cubicBezTo>
                <a:cubicBezTo>
                  <a:pt x="4852276" y="1871145"/>
                  <a:pt x="4840015" y="2335352"/>
                  <a:pt x="4834759" y="2769779"/>
                </a:cubicBezTo>
                <a:cubicBezTo>
                  <a:pt x="4829504" y="3204206"/>
                  <a:pt x="4824248" y="3677172"/>
                  <a:pt x="4824248" y="4083572"/>
                </a:cubicBezTo>
                <a:cubicBezTo>
                  <a:pt x="4824248" y="4489972"/>
                  <a:pt x="4817242" y="4829807"/>
                  <a:pt x="4834759" y="5208179"/>
                </a:cubicBezTo>
                <a:cubicBezTo>
                  <a:pt x="4852276" y="5586551"/>
                  <a:pt x="4810233" y="6339792"/>
                  <a:pt x="4929351" y="6353806"/>
                </a:cubicBezTo>
                <a:lnTo>
                  <a:pt x="6243145" y="6364317"/>
                </a:lnTo>
                <a:lnTo>
                  <a:pt x="7830207" y="6364317"/>
                </a:lnTo>
                <a:cubicBezTo>
                  <a:pt x="7830207" y="6364317"/>
                  <a:pt x="9082690" y="6357310"/>
                  <a:pt x="9637986" y="6332786"/>
                </a:cubicBezTo>
                <a:cubicBezTo>
                  <a:pt x="10193282" y="6308262"/>
                  <a:pt x="11151475" y="6287241"/>
                  <a:pt x="11161986" y="6217172"/>
                </a:cubicBezTo>
                <a:cubicBezTo>
                  <a:pt x="11172497" y="6147103"/>
                  <a:pt x="11256579" y="5117090"/>
                  <a:pt x="11277600" y="4461945"/>
                </a:cubicBezTo>
                <a:cubicBezTo>
                  <a:pt x="11298621" y="3806800"/>
                  <a:pt x="11293365" y="2932689"/>
                  <a:pt x="11288110" y="2286303"/>
                </a:cubicBezTo>
                <a:cubicBezTo>
                  <a:pt x="11282855" y="1639917"/>
                  <a:pt x="11307378" y="758800"/>
                  <a:pt x="11246068" y="583627"/>
                </a:cubicBezTo>
                <a:cubicBezTo>
                  <a:pt x="11184758" y="408454"/>
                  <a:pt x="10890469" y="408455"/>
                  <a:pt x="10415752" y="415462"/>
                </a:cubicBezTo>
                <a:lnTo>
                  <a:pt x="8471338" y="425972"/>
                </a:lnTo>
                <a:lnTo>
                  <a:pt x="6653048" y="404951"/>
                </a:lnTo>
                <a:close/>
                <a:moveTo>
                  <a:pt x="4055510" y="356046"/>
                </a:moveTo>
                <a:cubicBezTo>
                  <a:pt x="4040918" y="356958"/>
                  <a:pt x="4028759" y="377629"/>
                  <a:pt x="4028759" y="400732"/>
                </a:cubicBezTo>
                <a:lnTo>
                  <a:pt x="3386733" y="410460"/>
                </a:lnTo>
                <a:lnTo>
                  <a:pt x="2832257" y="410460"/>
                </a:lnTo>
                <a:cubicBezTo>
                  <a:pt x="2681478" y="412081"/>
                  <a:pt x="2546912" y="321290"/>
                  <a:pt x="2482061" y="420188"/>
                </a:cubicBezTo>
                <a:cubicBezTo>
                  <a:pt x="2417210" y="519086"/>
                  <a:pt x="2441529" y="903328"/>
                  <a:pt x="2443150" y="1003847"/>
                </a:cubicBezTo>
                <a:cubicBezTo>
                  <a:pt x="2444771" y="1104366"/>
                  <a:pt x="2491789" y="1023302"/>
                  <a:pt x="2491789" y="1023302"/>
                </a:cubicBezTo>
                <a:cubicBezTo>
                  <a:pt x="2535563" y="1041136"/>
                  <a:pt x="2634461" y="1073562"/>
                  <a:pt x="2705797" y="1110851"/>
                </a:cubicBezTo>
                <a:cubicBezTo>
                  <a:pt x="2777133" y="1148140"/>
                  <a:pt x="2869546" y="1217856"/>
                  <a:pt x="2919806" y="1247039"/>
                </a:cubicBezTo>
                <a:cubicBezTo>
                  <a:pt x="2970065" y="1276222"/>
                  <a:pt x="2970065" y="1281085"/>
                  <a:pt x="3007354" y="1285949"/>
                </a:cubicBezTo>
                <a:cubicBezTo>
                  <a:pt x="3044643" y="1290813"/>
                  <a:pt x="3115980" y="1298920"/>
                  <a:pt x="3143542" y="1276222"/>
                </a:cubicBezTo>
                <a:cubicBezTo>
                  <a:pt x="3171104" y="1253524"/>
                  <a:pt x="3172725" y="1149762"/>
                  <a:pt x="3172725" y="1149762"/>
                </a:cubicBezTo>
                <a:cubicBezTo>
                  <a:pt x="3173941" y="1143682"/>
                  <a:pt x="3173333" y="1138312"/>
                  <a:pt x="3172042" y="1133955"/>
                </a:cubicBezTo>
                <a:lnTo>
                  <a:pt x="3167592" y="1124915"/>
                </a:lnTo>
                <a:lnTo>
                  <a:pt x="3172725" y="1130307"/>
                </a:lnTo>
                <a:cubicBezTo>
                  <a:pt x="3192180" y="1148141"/>
                  <a:pt x="3268380" y="1222719"/>
                  <a:pt x="3289457" y="1256766"/>
                </a:cubicBezTo>
                <a:cubicBezTo>
                  <a:pt x="3310534" y="1290813"/>
                  <a:pt x="3289456" y="1315133"/>
                  <a:pt x="3299184" y="1334588"/>
                </a:cubicBezTo>
                <a:cubicBezTo>
                  <a:pt x="3308912" y="1354043"/>
                  <a:pt x="3325125" y="1347558"/>
                  <a:pt x="3347823" y="1373498"/>
                </a:cubicBezTo>
                <a:cubicBezTo>
                  <a:pt x="3370521" y="1399438"/>
                  <a:pt x="3425643" y="1449698"/>
                  <a:pt x="3435371" y="1490230"/>
                </a:cubicBezTo>
                <a:cubicBezTo>
                  <a:pt x="3445099" y="1530762"/>
                  <a:pt x="3385112" y="1610205"/>
                  <a:pt x="3406189" y="1616690"/>
                </a:cubicBezTo>
                <a:cubicBezTo>
                  <a:pt x="3427266" y="1623175"/>
                  <a:pt x="3531027" y="1525898"/>
                  <a:pt x="3561831" y="1529141"/>
                </a:cubicBezTo>
                <a:cubicBezTo>
                  <a:pt x="3592635" y="1532384"/>
                  <a:pt x="3587771" y="1605341"/>
                  <a:pt x="3591014" y="1636145"/>
                </a:cubicBezTo>
                <a:cubicBezTo>
                  <a:pt x="3594257" y="1666949"/>
                  <a:pt x="3578043" y="1684783"/>
                  <a:pt x="3581286" y="1713966"/>
                </a:cubicBezTo>
                <a:cubicBezTo>
                  <a:pt x="3584528" y="1743149"/>
                  <a:pt x="3587771" y="1795030"/>
                  <a:pt x="3610469" y="1811243"/>
                </a:cubicBezTo>
                <a:cubicBezTo>
                  <a:pt x="3633167" y="1827456"/>
                  <a:pt x="3704504" y="1786924"/>
                  <a:pt x="3717474" y="1811243"/>
                </a:cubicBezTo>
                <a:cubicBezTo>
                  <a:pt x="3730444" y="1835562"/>
                  <a:pt x="3701261" y="1921490"/>
                  <a:pt x="3688291" y="1957158"/>
                </a:cubicBezTo>
                <a:cubicBezTo>
                  <a:pt x="3675321" y="1992826"/>
                  <a:pt x="3651001" y="2005796"/>
                  <a:pt x="3639652" y="2025251"/>
                </a:cubicBezTo>
                <a:cubicBezTo>
                  <a:pt x="3628303" y="2044706"/>
                  <a:pt x="3628303" y="2041464"/>
                  <a:pt x="3620197" y="2073890"/>
                </a:cubicBezTo>
                <a:cubicBezTo>
                  <a:pt x="3612091" y="2106316"/>
                  <a:pt x="3615333" y="2176031"/>
                  <a:pt x="3591014" y="2219805"/>
                </a:cubicBezTo>
                <a:cubicBezTo>
                  <a:pt x="3566695" y="2263580"/>
                  <a:pt x="3511571" y="2330052"/>
                  <a:pt x="3474282" y="2336537"/>
                </a:cubicBezTo>
                <a:cubicBezTo>
                  <a:pt x="3436993" y="2343022"/>
                  <a:pt x="3394840" y="2247366"/>
                  <a:pt x="3367278" y="2258715"/>
                </a:cubicBezTo>
                <a:cubicBezTo>
                  <a:pt x="3339716" y="2270064"/>
                  <a:pt x="3326746" y="2368962"/>
                  <a:pt x="3308912" y="2404630"/>
                </a:cubicBezTo>
                <a:cubicBezTo>
                  <a:pt x="3291078" y="2440298"/>
                  <a:pt x="3271623" y="2438677"/>
                  <a:pt x="3260274" y="2472724"/>
                </a:cubicBezTo>
                <a:cubicBezTo>
                  <a:pt x="3248925" y="2506771"/>
                  <a:pt x="3245682" y="2555409"/>
                  <a:pt x="3240818" y="2608911"/>
                </a:cubicBezTo>
                <a:cubicBezTo>
                  <a:pt x="3235954" y="2662413"/>
                  <a:pt x="3229470" y="2732129"/>
                  <a:pt x="3231091" y="2793737"/>
                </a:cubicBezTo>
                <a:cubicBezTo>
                  <a:pt x="3232712" y="2855345"/>
                  <a:pt x="3265137" y="2900741"/>
                  <a:pt x="3250546" y="2978562"/>
                </a:cubicBezTo>
                <a:cubicBezTo>
                  <a:pt x="3235955" y="3056383"/>
                  <a:pt x="3206772" y="3182843"/>
                  <a:pt x="3143542" y="3260664"/>
                </a:cubicBezTo>
                <a:cubicBezTo>
                  <a:pt x="3080312" y="3338485"/>
                  <a:pt x="2939261" y="3403337"/>
                  <a:pt x="2871167" y="3445490"/>
                </a:cubicBezTo>
                <a:cubicBezTo>
                  <a:pt x="2837120" y="3466567"/>
                  <a:pt x="2803074" y="3483590"/>
                  <a:pt x="2777539" y="3495344"/>
                </a:cubicBezTo>
                <a:lnTo>
                  <a:pt x="2769057" y="3499062"/>
                </a:lnTo>
                <a:lnTo>
                  <a:pt x="2755576" y="3485693"/>
                </a:lnTo>
                <a:cubicBezTo>
                  <a:pt x="2739540" y="3477105"/>
                  <a:pt x="2730116" y="3492912"/>
                  <a:pt x="2725252" y="3494128"/>
                </a:cubicBezTo>
                <a:cubicBezTo>
                  <a:pt x="2725252" y="3494128"/>
                  <a:pt x="2710661" y="3521689"/>
                  <a:pt x="2734980" y="3513583"/>
                </a:cubicBezTo>
                <a:cubicBezTo>
                  <a:pt x="2734980" y="3513583"/>
                  <a:pt x="2739236" y="3511962"/>
                  <a:pt x="2746684" y="3508871"/>
                </a:cubicBezTo>
                <a:lnTo>
                  <a:pt x="2769057" y="3499062"/>
                </a:lnTo>
                <a:lnTo>
                  <a:pt x="2773891" y="3503856"/>
                </a:lnTo>
                <a:cubicBezTo>
                  <a:pt x="2801453" y="3542766"/>
                  <a:pt x="2846849" y="3669226"/>
                  <a:pt x="2890623" y="3727592"/>
                </a:cubicBezTo>
                <a:cubicBezTo>
                  <a:pt x="2934397" y="3785958"/>
                  <a:pt x="2984656" y="3789200"/>
                  <a:pt x="3036537" y="3854051"/>
                </a:cubicBezTo>
                <a:cubicBezTo>
                  <a:pt x="3088418" y="3918902"/>
                  <a:pt x="3158133" y="4001587"/>
                  <a:pt x="3201908" y="4116698"/>
                </a:cubicBezTo>
                <a:cubicBezTo>
                  <a:pt x="3245682" y="4231809"/>
                  <a:pt x="3271622" y="4359890"/>
                  <a:pt x="3299184" y="4544715"/>
                </a:cubicBezTo>
                <a:cubicBezTo>
                  <a:pt x="3326746" y="4729541"/>
                  <a:pt x="3339716" y="5047310"/>
                  <a:pt x="3367278" y="5225651"/>
                </a:cubicBezTo>
                <a:cubicBezTo>
                  <a:pt x="3394840" y="5403992"/>
                  <a:pt x="3464554" y="5498026"/>
                  <a:pt x="3464554" y="5614758"/>
                </a:cubicBezTo>
                <a:cubicBezTo>
                  <a:pt x="3464554" y="5731490"/>
                  <a:pt x="3380248" y="5862813"/>
                  <a:pt x="3367278" y="5926043"/>
                </a:cubicBezTo>
                <a:cubicBezTo>
                  <a:pt x="3354308" y="5989273"/>
                  <a:pt x="3386733" y="5994137"/>
                  <a:pt x="3386733" y="5994137"/>
                </a:cubicBezTo>
                <a:cubicBezTo>
                  <a:pt x="3396461" y="6028184"/>
                  <a:pt x="3424023" y="6080065"/>
                  <a:pt x="3425644" y="6130324"/>
                </a:cubicBezTo>
                <a:cubicBezTo>
                  <a:pt x="3427265" y="6180583"/>
                  <a:pt x="3406189" y="6251920"/>
                  <a:pt x="3396461" y="6295694"/>
                </a:cubicBezTo>
                <a:cubicBezTo>
                  <a:pt x="3386733" y="6339468"/>
                  <a:pt x="3255410" y="6376758"/>
                  <a:pt x="3367278" y="6392971"/>
                </a:cubicBezTo>
                <a:cubicBezTo>
                  <a:pt x="3479146" y="6409184"/>
                  <a:pt x="3944452" y="6535643"/>
                  <a:pt x="4067669" y="6392971"/>
                </a:cubicBezTo>
                <a:cubicBezTo>
                  <a:pt x="4190887" y="6250299"/>
                  <a:pt x="4108201" y="5843358"/>
                  <a:pt x="4106580" y="5536937"/>
                </a:cubicBezTo>
                <a:cubicBezTo>
                  <a:pt x="4104959" y="5230516"/>
                  <a:pt x="4064427" y="4794392"/>
                  <a:pt x="4057942" y="4554443"/>
                </a:cubicBezTo>
                <a:cubicBezTo>
                  <a:pt x="4051457" y="4314494"/>
                  <a:pt x="4069290" y="4327464"/>
                  <a:pt x="4067669" y="4097243"/>
                </a:cubicBezTo>
                <a:cubicBezTo>
                  <a:pt x="4066048" y="3867022"/>
                  <a:pt x="4069291" y="3335243"/>
                  <a:pt x="4048214" y="3173115"/>
                </a:cubicBezTo>
                <a:lnTo>
                  <a:pt x="4040203" y="3132912"/>
                </a:lnTo>
                <a:lnTo>
                  <a:pt x="4046676" y="3122122"/>
                </a:lnTo>
                <a:cubicBezTo>
                  <a:pt x="4050900" y="3110849"/>
                  <a:pt x="4054700" y="3095700"/>
                  <a:pt x="4057942" y="3075839"/>
                </a:cubicBezTo>
                <a:cubicBezTo>
                  <a:pt x="4083882" y="2916954"/>
                  <a:pt x="4091988" y="2396524"/>
                  <a:pt x="4096852" y="2122528"/>
                </a:cubicBezTo>
                <a:cubicBezTo>
                  <a:pt x="4101716" y="1848532"/>
                  <a:pt x="4087125" y="1608583"/>
                  <a:pt x="4087125" y="1431864"/>
                </a:cubicBezTo>
                <a:cubicBezTo>
                  <a:pt x="4087125" y="1255145"/>
                  <a:pt x="4095231" y="1229204"/>
                  <a:pt x="4096852" y="1062213"/>
                </a:cubicBezTo>
                <a:cubicBezTo>
                  <a:pt x="4098473" y="895222"/>
                  <a:pt x="4116307" y="541783"/>
                  <a:pt x="4096852" y="429915"/>
                </a:cubicBezTo>
                <a:cubicBezTo>
                  <a:pt x="4087125" y="373981"/>
                  <a:pt x="4070101" y="355134"/>
                  <a:pt x="4055510" y="356046"/>
                </a:cubicBezTo>
                <a:close/>
                <a:moveTo>
                  <a:pt x="0" y="0"/>
                </a:moveTo>
                <a:lnTo>
                  <a:pt x="12088538" y="0"/>
                </a:lnTo>
                <a:lnTo>
                  <a:pt x="12088538" y="8059025"/>
                </a:lnTo>
                <a:lnTo>
                  <a:pt x="0" y="8059025"/>
                </a:lnTo>
                <a:close/>
              </a:path>
            </a:pathLst>
          </a:cu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38C74D-FB62-530F-93BF-1BE07D57C9A9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10606630" y="5164483"/>
            <a:ext cx="1041399" cy="10413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C4BFD89-154B-CEEB-B4BC-AC3E7568A0EE}"/>
              </a:ext>
            </a:extLst>
          </p:cNvPr>
          <p:cNvSpPr txBox="1"/>
          <p:nvPr/>
        </p:nvSpPr>
        <p:spPr>
          <a:xfrm>
            <a:off x="4168583" y="5949055"/>
            <a:ext cx="51545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WHAT’S THE SEASON?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35E381-8DE7-EFA2-8C43-D73B4A32084B}"/>
              </a:ext>
            </a:extLst>
          </p:cNvPr>
          <p:cNvSpPr txBox="1"/>
          <p:nvPr/>
        </p:nvSpPr>
        <p:spPr>
          <a:xfrm>
            <a:off x="10699200" y="5381180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omic Sans MS" panose="030F0702030302020204" pitchFamily="66" charset="0"/>
              </a:rPr>
              <a:t>click</a:t>
            </a:r>
            <a:endParaRPr lang="ru-RU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22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19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погода1">
            <a:hlinkClick r:id="" action="ppaction://media"/>
            <a:extLst>
              <a:ext uri="{FF2B5EF4-FFF2-40B4-BE49-F238E27FC236}">
                <a16:creationId xmlns:a16="http://schemas.microsoft.com/office/drawing/2014/main" id="{E1C4FC9B-7080-AF8A-2370-1BEA7D64322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2358" y="166255"/>
            <a:ext cx="6751278" cy="628996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89FDD6E-91F6-CB16-408C-905AED92C3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-244402"/>
            <a:ext cx="12192000" cy="8128000"/>
          </a:xfrm>
          <a:custGeom>
            <a:avLst/>
            <a:gdLst>
              <a:gd name="connsiteX0" fmla="*/ 11393347 w 12192000"/>
              <a:gd name="connsiteY0" fmla="*/ 426440 h 8128000"/>
              <a:gd name="connsiteX1" fmla="*/ 11393347 w 12192000"/>
              <a:gd name="connsiteY1" fmla="*/ 6422126 h 8128000"/>
              <a:gd name="connsiteX2" fmla="*/ 4899949 w 12192000"/>
              <a:gd name="connsiteY2" fmla="*/ 6422126 h 8128000"/>
              <a:gd name="connsiteX3" fmla="*/ 4899949 w 12192000"/>
              <a:gd name="connsiteY3" fmla="*/ 426440 h 8128000"/>
              <a:gd name="connsiteX4" fmla="*/ 2569368 w 12192000"/>
              <a:gd name="connsiteY4" fmla="*/ 390763 h 8128000"/>
              <a:gd name="connsiteX5" fmla="*/ 2827283 w 12192000"/>
              <a:gd name="connsiteY5" fmla="*/ 408745 h 8128000"/>
              <a:gd name="connsiteX6" fmla="*/ 3268717 w 12192000"/>
              <a:gd name="connsiteY6" fmla="*/ 419256 h 8128000"/>
              <a:gd name="connsiteX7" fmla="*/ 4088524 w 12192000"/>
              <a:gd name="connsiteY7" fmla="*/ 408745 h 8128000"/>
              <a:gd name="connsiteX8" fmla="*/ 4078014 w 12192000"/>
              <a:gd name="connsiteY8" fmla="*/ 524359 h 8128000"/>
              <a:gd name="connsiteX9" fmla="*/ 4099034 w 12192000"/>
              <a:gd name="connsiteY9" fmla="*/ 923752 h 8128000"/>
              <a:gd name="connsiteX10" fmla="*/ 4120055 w 12192000"/>
              <a:gd name="connsiteY10" fmla="*/ 1344166 h 8128000"/>
              <a:gd name="connsiteX11" fmla="*/ 4078014 w 12192000"/>
              <a:gd name="connsiteY11" fmla="*/ 2069380 h 8128000"/>
              <a:gd name="connsiteX12" fmla="*/ 4078014 w 12192000"/>
              <a:gd name="connsiteY12" fmla="*/ 2531835 h 8128000"/>
              <a:gd name="connsiteX13" fmla="*/ 4130566 w 12192000"/>
              <a:gd name="connsiteY13" fmla="*/ 3067863 h 8128000"/>
              <a:gd name="connsiteX14" fmla="*/ 3972910 w 12192000"/>
              <a:gd name="connsiteY14" fmla="*/ 3067863 h 8128000"/>
              <a:gd name="connsiteX15" fmla="*/ 3972910 w 12192000"/>
              <a:gd name="connsiteY15" fmla="*/ 2994290 h 8128000"/>
              <a:gd name="connsiteX16" fmla="*/ 3857297 w 12192000"/>
              <a:gd name="connsiteY16" fmla="*/ 2994290 h 8128000"/>
              <a:gd name="connsiteX17" fmla="*/ 3783724 w 12192000"/>
              <a:gd name="connsiteY17" fmla="*/ 3025821 h 8128000"/>
              <a:gd name="connsiteX18" fmla="*/ 3773214 w 12192000"/>
              <a:gd name="connsiteY18" fmla="*/ 3120414 h 8128000"/>
              <a:gd name="connsiteX19" fmla="*/ 3794234 w 12192000"/>
              <a:gd name="connsiteY19" fmla="*/ 3267559 h 8128000"/>
              <a:gd name="connsiteX20" fmla="*/ 3846786 w 12192000"/>
              <a:gd name="connsiteY20" fmla="*/ 3362152 h 8128000"/>
              <a:gd name="connsiteX21" fmla="*/ 3909848 w 12192000"/>
              <a:gd name="connsiteY21" fmla="*/ 3299090 h 8128000"/>
              <a:gd name="connsiteX22" fmla="*/ 3941379 w 12192000"/>
              <a:gd name="connsiteY22" fmla="*/ 3151945 h 8128000"/>
              <a:gd name="connsiteX23" fmla="*/ 4014952 w 12192000"/>
              <a:gd name="connsiteY23" fmla="*/ 3151945 h 8128000"/>
              <a:gd name="connsiteX24" fmla="*/ 4130566 w 12192000"/>
              <a:gd name="connsiteY24" fmla="*/ 3130925 h 8128000"/>
              <a:gd name="connsiteX25" fmla="*/ 4088524 w 12192000"/>
              <a:gd name="connsiteY25" fmla="*/ 3341132 h 8128000"/>
              <a:gd name="connsiteX26" fmla="*/ 4078014 w 12192000"/>
              <a:gd name="connsiteY26" fmla="*/ 3793077 h 8128000"/>
              <a:gd name="connsiteX27" fmla="*/ 4056993 w 12192000"/>
              <a:gd name="connsiteY27" fmla="*/ 4413187 h 8128000"/>
              <a:gd name="connsiteX28" fmla="*/ 4109545 w 12192000"/>
              <a:gd name="connsiteY28" fmla="*/ 5054318 h 8128000"/>
              <a:gd name="connsiteX29" fmla="*/ 4109545 w 12192000"/>
              <a:gd name="connsiteY29" fmla="*/ 5832083 h 8128000"/>
              <a:gd name="connsiteX30" fmla="*/ 4130566 w 12192000"/>
              <a:gd name="connsiteY30" fmla="*/ 6420663 h 8128000"/>
              <a:gd name="connsiteX31" fmla="*/ 3909848 w 12192000"/>
              <a:gd name="connsiteY31" fmla="*/ 6389132 h 8128000"/>
              <a:gd name="connsiteX32" fmla="*/ 3762703 w 12192000"/>
              <a:gd name="connsiteY32" fmla="*/ 6389132 h 8128000"/>
              <a:gd name="connsiteX33" fmla="*/ 3468414 w 12192000"/>
              <a:gd name="connsiteY33" fmla="*/ 6420663 h 8128000"/>
              <a:gd name="connsiteX34" fmla="*/ 3457903 w 12192000"/>
              <a:gd name="connsiteY34" fmla="*/ 6326070 h 8128000"/>
              <a:gd name="connsiteX35" fmla="*/ 3394841 w 12192000"/>
              <a:gd name="connsiteY35" fmla="*/ 6063311 h 8128000"/>
              <a:gd name="connsiteX36" fmla="*/ 3447393 w 12192000"/>
              <a:gd name="connsiteY36" fmla="*/ 5790042 h 8128000"/>
              <a:gd name="connsiteX37" fmla="*/ 3405352 w 12192000"/>
              <a:gd name="connsiteY37" fmla="*/ 5558814 h 8128000"/>
              <a:gd name="connsiteX38" fmla="*/ 3352800 w 12192000"/>
              <a:gd name="connsiteY38" fmla="*/ 5201463 h 8128000"/>
              <a:gd name="connsiteX39" fmla="*/ 3310759 w 12192000"/>
              <a:gd name="connsiteY39" fmla="*/ 4854621 h 8128000"/>
              <a:gd name="connsiteX40" fmla="*/ 3289738 w 12192000"/>
              <a:gd name="connsiteY40" fmla="*/ 4381656 h 8128000"/>
              <a:gd name="connsiteX41" fmla="*/ 3237186 w 12192000"/>
              <a:gd name="connsiteY41" fmla="*/ 4087366 h 8128000"/>
              <a:gd name="connsiteX42" fmla="*/ 2942897 w 12192000"/>
              <a:gd name="connsiteY42" fmla="*/ 3824608 h 8128000"/>
              <a:gd name="connsiteX43" fmla="*/ 2921876 w 12192000"/>
              <a:gd name="connsiteY43" fmla="*/ 3793077 h 8128000"/>
              <a:gd name="connsiteX44" fmla="*/ 2858814 w 12192000"/>
              <a:gd name="connsiteY44" fmla="*/ 3645932 h 8128000"/>
              <a:gd name="connsiteX45" fmla="*/ 2730966 w 12192000"/>
              <a:gd name="connsiteY45" fmla="*/ 3550354 h 8128000"/>
              <a:gd name="connsiteX46" fmla="*/ 2702543 w 12192000"/>
              <a:gd name="connsiteY46" fmla="*/ 3531249 h 8128000"/>
              <a:gd name="connsiteX47" fmla="*/ 2694754 w 12192000"/>
              <a:gd name="connsiteY47" fmla="*/ 3532042 h 8128000"/>
              <a:gd name="connsiteX48" fmla="*/ 2701159 w 12192000"/>
              <a:gd name="connsiteY48" fmla="*/ 3530318 h 8128000"/>
              <a:gd name="connsiteX49" fmla="*/ 2702543 w 12192000"/>
              <a:gd name="connsiteY49" fmla="*/ 3531249 h 8128000"/>
              <a:gd name="connsiteX50" fmla="*/ 2711669 w 12192000"/>
              <a:gd name="connsiteY50" fmla="*/ 3530318 h 8128000"/>
              <a:gd name="connsiteX51" fmla="*/ 2869324 w 12192000"/>
              <a:gd name="connsiteY51" fmla="*/ 3467256 h 8128000"/>
              <a:gd name="connsiteX52" fmla="*/ 2995448 w 12192000"/>
              <a:gd name="connsiteY52" fmla="*/ 3414704 h 8128000"/>
              <a:gd name="connsiteX53" fmla="*/ 3111062 w 12192000"/>
              <a:gd name="connsiteY53" fmla="*/ 3299090 h 8128000"/>
              <a:gd name="connsiteX54" fmla="*/ 3226676 w 12192000"/>
              <a:gd name="connsiteY54" fmla="*/ 3130925 h 8128000"/>
              <a:gd name="connsiteX55" fmla="*/ 3258207 w 12192000"/>
              <a:gd name="connsiteY55" fmla="*/ 2983780 h 8128000"/>
              <a:gd name="connsiteX56" fmla="*/ 3258207 w 12192000"/>
              <a:gd name="connsiteY56" fmla="*/ 2878677 h 8128000"/>
              <a:gd name="connsiteX57" fmla="*/ 3216166 w 12192000"/>
              <a:gd name="connsiteY57" fmla="*/ 2700001 h 8128000"/>
              <a:gd name="connsiteX58" fmla="*/ 3279228 w 12192000"/>
              <a:gd name="connsiteY58" fmla="*/ 2584387 h 8128000"/>
              <a:gd name="connsiteX59" fmla="*/ 3331779 w 12192000"/>
              <a:gd name="connsiteY59" fmla="*/ 2521325 h 8128000"/>
              <a:gd name="connsiteX60" fmla="*/ 3342290 w 12192000"/>
              <a:gd name="connsiteY60" fmla="*/ 2479283 h 8128000"/>
              <a:gd name="connsiteX61" fmla="*/ 3363310 w 12192000"/>
              <a:gd name="connsiteY61" fmla="*/ 2374180 h 8128000"/>
              <a:gd name="connsiteX62" fmla="*/ 3405352 w 12192000"/>
              <a:gd name="connsiteY62" fmla="*/ 2290097 h 8128000"/>
              <a:gd name="connsiteX63" fmla="*/ 3478924 w 12192000"/>
              <a:gd name="connsiteY63" fmla="*/ 2332139 h 8128000"/>
              <a:gd name="connsiteX64" fmla="*/ 3541986 w 12192000"/>
              <a:gd name="connsiteY64" fmla="*/ 2321628 h 8128000"/>
              <a:gd name="connsiteX65" fmla="*/ 3605048 w 12192000"/>
              <a:gd name="connsiteY65" fmla="*/ 2258566 h 8128000"/>
              <a:gd name="connsiteX66" fmla="*/ 3668110 w 12192000"/>
              <a:gd name="connsiteY66" fmla="*/ 2121932 h 8128000"/>
              <a:gd name="connsiteX67" fmla="*/ 3710152 w 12192000"/>
              <a:gd name="connsiteY67" fmla="*/ 2048359 h 8128000"/>
              <a:gd name="connsiteX68" fmla="*/ 3626069 w 12192000"/>
              <a:gd name="connsiteY68" fmla="*/ 2037849 h 8128000"/>
              <a:gd name="connsiteX69" fmla="*/ 3636579 w 12192000"/>
              <a:gd name="connsiteY69" fmla="*/ 2006318 h 8128000"/>
              <a:gd name="connsiteX70" fmla="*/ 3699641 w 12192000"/>
              <a:gd name="connsiteY70" fmla="*/ 1922235 h 8128000"/>
              <a:gd name="connsiteX71" fmla="*/ 3752193 w 12192000"/>
              <a:gd name="connsiteY71" fmla="*/ 1785601 h 8128000"/>
              <a:gd name="connsiteX72" fmla="*/ 3710152 w 12192000"/>
              <a:gd name="connsiteY72" fmla="*/ 1817132 h 8128000"/>
              <a:gd name="connsiteX73" fmla="*/ 3678621 w 12192000"/>
              <a:gd name="connsiteY73" fmla="*/ 1869683 h 8128000"/>
              <a:gd name="connsiteX74" fmla="*/ 3678621 w 12192000"/>
              <a:gd name="connsiteY74" fmla="*/ 1754070 h 8128000"/>
              <a:gd name="connsiteX75" fmla="*/ 3605048 w 12192000"/>
              <a:gd name="connsiteY75" fmla="*/ 1775090 h 8128000"/>
              <a:gd name="connsiteX76" fmla="*/ 3605048 w 12192000"/>
              <a:gd name="connsiteY76" fmla="*/ 1691008 h 8128000"/>
              <a:gd name="connsiteX77" fmla="*/ 3605048 w 12192000"/>
              <a:gd name="connsiteY77" fmla="*/ 1680497 h 8128000"/>
              <a:gd name="connsiteX78" fmla="*/ 3594538 w 12192000"/>
              <a:gd name="connsiteY78" fmla="*/ 1533352 h 8128000"/>
              <a:gd name="connsiteX79" fmla="*/ 3573517 w 12192000"/>
              <a:gd name="connsiteY79" fmla="*/ 1533352 h 8128000"/>
              <a:gd name="connsiteX80" fmla="*/ 3531476 w 12192000"/>
              <a:gd name="connsiteY80" fmla="*/ 1596414 h 8128000"/>
              <a:gd name="connsiteX81" fmla="*/ 3489434 w 12192000"/>
              <a:gd name="connsiteY81" fmla="*/ 1648966 h 8128000"/>
              <a:gd name="connsiteX82" fmla="*/ 3405352 w 12192000"/>
              <a:gd name="connsiteY82" fmla="*/ 1606925 h 8128000"/>
              <a:gd name="connsiteX83" fmla="*/ 3405352 w 12192000"/>
              <a:gd name="connsiteY83" fmla="*/ 1564883 h 8128000"/>
              <a:gd name="connsiteX84" fmla="*/ 3457903 w 12192000"/>
              <a:gd name="connsiteY84" fmla="*/ 1459780 h 8128000"/>
              <a:gd name="connsiteX85" fmla="*/ 3363310 w 12192000"/>
              <a:gd name="connsiteY85" fmla="*/ 1386208 h 8128000"/>
              <a:gd name="connsiteX86" fmla="*/ 3321269 w 12192000"/>
              <a:gd name="connsiteY86" fmla="*/ 1375697 h 8128000"/>
              <a:gd name="connsiteX87" fmla="*/ 3237186 w 12192000"/>
              <a:gd name="connsiteY87" fmla="*/ 1260083 h 8128000"/>
              <a:gd name="connsiteX88" fmla="*/ 3226676 w 12192000"/>
              <a:gd name="connsiteY88" fmla="*/ 1207532 h 8128000"/>
              <a:gd name="connsiteX89" fmla="*/ 3237186 w 12192000"/>
              <a:gd name="connsiteY89" fmla="*/ 1081408 h 8128000"/>
              <a:gd name="connsiteX90" fmla="*/ 3100552 w 12192000"/>
              <a:gd name="connsiteY90" fmla="*/ 1028856 h 8128000"/>
              <a:gd name="connsiteX91" fmla="*/ 3153103 w 12192000"/>
              <a:gd name="connsiteY91" fmla="*/ 1186511 h 8128000"/>
              <a:gd name="connsiteX92" fmla="*/ 3132083 w 12192000"/>
              <a:gd name="connsiteY92" fmla="*/ 1281104 h 8128000"/>
              <a:gd name="connsiteX93" fmla="*/ 3048000 w 12192000"/>
              <a:gd name="connsiteY93" fmla="*/ 1323145 h 8128000"/>
              <a:gd name="connsiteX94" fmla="*/ 2942897 w 12192000"/>
              <a:gd name="connsiteY94" fmla="*/ 1270594 h 8128000"/>
              <a:gd name="connsiteX95" fmla="*/ 2879834 w 12192000"/>
              <a:gd name="connsiteY95" fmla="*/ 1186511 h 8128000"/>
              <a:gd name="connsiteX96" fmla="*/ 2627586 w 12192000"/>
              <a:gd name="connsiteY96" fmla="*/ 1112939 h 8128000"/>
              <a:gd name="connsiteX97" fmla="*/ 2469931 w 12192000"/>
              <a:gd name="connsiteY97" fmla="*/ 1007835 h 8128000"/>
              <a:gd name="connsiteX98" fmla="*/ 2459421 w 12192000"/>
              <a:gd name="connsiteY98" fmla="*/ 660994 h 8128000"/>
              <a:gd name="connsiteX99" fmla="*/ 2511972 w 12192000"/>
              <a:gd name="connsiteY99" fmla="*/ 408745 h 8128000"/>
              <a:gd name="connsiteX100" fmla="*/ 2569368 w 12192000"/>
              <a:gd name="connsiteY100" fmla="*/ 390763 h 8128000"/>
              <a:gd name="connsiteX101" fmla="*/ 12192000 w 12192000"/>
              <a:gd name="connsiteY101" fmla="*/ 0 h 8128000"/>
              <a:gd name="connsiteX102" fmla="*/ 0 w 12192000"/>
              <a:gd name="connsiteY102" fmla="*/ 0 h 8128000"/>
              <a:gd name="connsiteX103" fmla="*/ 0 w 12192000"/>
              <a:gd name="connsiteY103" fmla="*/ 8128000 h 8128000"/>
              <a:gd name="connsiteX104" fmla="*/ 12192000 w 12192000"/>
              <a:gd name="connsiteY104" fmla="*/ 8128000 h 81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2192000" h="8128000">
                <a:moveTo>
                  <a:pt x="11393347" y="426440"/>
                </a:moveTo>
                <a:lnTo>
                  <a:pt x="11393347" y="6422126"/>
                </a:lnTo>
                <a:lnTo>
                  <a:pt x="4899949" y="6422126"/>
                </a:lnTo>
                <a:lnTo>
                  <a:pt x="4899949" y="426440"/>
                </a:lnTo>
                <a:close/>
                <a:moveTo>
                  <a:pt x="2569368" y="390763"/>
                </a:moveTo>
                <a:cubicBezTo>
                  <a:pt x="2637111" y="384440"/>
                  <a:pt x="2732690" y="407431"/>
                  <a:pt x="2827283" y="408745"/>
                </a:cubicBezTo>
                <a:cubicBezTo>
                  <a:pt x="2953407" y="410497"/>
                  <a:pt x="3058510" y="419256"/>
                  <a:pt x="3268717" y="419256"/>
                </a:cubicBezTo>
                <a:cubicBezTo>
                  <a:pt x="3478924" y="419256"/>
                  <a:pt x="3953641" y="391228"/>
                  <a:pt x="4088524" y="408745"/>
                </a:cubicBezTo>
                <a:cubicBezTo>
                  <a:pt x="4223407" y="426262"/>
                  <a:pt x="4076262" y="438525"/>
                  <a:pt x="4078014" y="524359"/>
                </a:cubicBezTo>
                <a:cubicBezTo>
                  <a:pt x="4079766" y="610193"/>
                  <a:pt x="4092027" y="787118"/>
                  <a:pt x="4099034" y="923752"/>
                </a:cubicBezTo>
                <a:cubicBezTo>
                  <a:pt x="4106041" y="1060386"/>
                  <a:pt x="4123558" y="1153228"/>
                  <a:pt x="4120055" y="1344166"/>
                </a:cubicBezTo>
                <a:cubicBezTo>
                  <a:pt x="4116552" y="1535104"/>
                  <a:pt x="4085021" y="1871435"/>
                  <a:pt x="4078014" y="2069380"/>
                </a:cubicBezTo>
                <a:cubicBezTo>
                  <a:pt x="4071007" y="2267325"/>
                  <a:pt x="4069255" y="2365421"/>
                  <a:pt x="4078014" y="2531835"/>
                </a:cubicBezTo>
                <a:cubicBezTo>
                  <a:pt x="4086773" y="2698249"/>
                  <a:pt x="4148083" y="2978525"/>
                  <a:pt x="4130566" y="3067863"/>
                </a:cubicBezTo>
                <a:cubicBezTo>
                  <a:pt x="4113049" y="3157201"/>
                  <a:pt x="3999186" y="3080125"/>
                  <a:pt x="3972910" y="3067863"/>
                </a:cubicBezTo>
                <a:cubicBezTo>
                  <a:pt x="3946634" y="3055601"/>
                  <a:pt x="3992179" y="3006552"/>
                  <a:pt x="3972910" y="2994290"/>
                </a:cubicBezTo>
                <a:cubicBezTo>
                  <a:pt x="3953641" y="2982028"/>
                  <a:pt x="3888828" y="2989035"/>
                  <a:pt x="3857297" y="2994290"/>
                </a:cubicBezTo>
                <a:cubicBezTo>
                  <a:pt x="3825766" y="2999545"/>
                  <a:pt x="3797738" y="3004800"/>
                  <a:pt x="3783724" y="3025821"/>
                </a:cubicBezTo>
                <a:cubicBezTo>
                  <a:pt x="3769710" y="3046842"/>
                  <a:pt x="3771462" y="3080124"/>
                  <a:pt x="3773214" y="3120414"/>
                </a:cubicBezTo>
                <a:cubicBezTo>
                  <a:pt x="3774966" y="3160704"/>
                  <a:pt x="3781972" y="3227269"/>
                  <a:pt x="3794234" y="3267559"/>
                </a:cubicBezTo>
                <a:cubicBezTo>
                  <a:pt x="3806496" y="3307849"/>
                  <a:pt x="3827517" y="3356897"/>
                  <a:pt x="3846786" y="3362152"/>
                </a:cubicBezTo>
                <a:cubicBezTo>
                  <a:pt x="3866055" y="3367407"/>
                  <a:pt x="3894083" y="3334124"/>
                  <a:pt x="3909848" y="3299090"/>
                </a:cubicBezTo>
                <a:cubicBezTo>
                  <a:pt x="3925613" y="3264056"/>
                  <a:pt x="3923862" y="3176469"/>
                  <a:pt x="3941379" y="3151945"/>
                </a:cubicBezTo>
                <a:cubicBezTo>
                  <a:pt x="3958896" y="3127421"/>
                  <a:pt x="3983421" y="3155448"/>
                  <a:pt x="4014952" y="3151945"/>
                </a:cubicBezTo>
                <a:cubicBezTo>
                  <a:pt x="4046483" y="3148442"/>
                  <a:pt x="4118304" y="3099394"/>
                  <a:pt x="4130566" y="3130925"/>
                </a:cubicBezTo>
                <a:cubicBezTo>
                  <a:pt x="4142828" y="3162456"/>
                  <a:pt x="4097283" y="3230773"/>
                  <a:pt x="4088524" y="3341132"/>
                </a:cubicBezTo>
                <a:cubicBezTo>
                  <a:pt x="4079765" y="3451491"/>
                  <a:pt x="4083269" y="3614401"/>
                  <a:pt x="4078014" y="3793077"/>
                </a:cubicBezTo>
                <a:cubicBezTo>
                  <a:pt x="4072759" y="3971753"/>
                  <a:pt x="4051738" y="4202980"/>
                  <a:pt x="4056993" y="4413187"/>
                </a:cubicBezTo>
                <a:cubicBezTo>
                  <a:pt x="4062248" y="4623394"/>
                  <a:pt x="4100786" y="4817835"/>
                  <a:pt x="4109545" y="5054318"/>
                </a:cubicBezTo>
                <a:cubicBezTo>
                  <a:pt x="4118304" y="5290801"/>
                  <a:pt x="4106042" y="5604359"/>
                  <a:pt x="4109545" y="5832083"/>
                </a:cubicBezTo>
                <a:cubicBezTo>
                  <a:pt x="4113048" y="6059807"/>
                  <a:pt x="4163849" y="6327822"/>
                  <a:pt x="4130566" y="6420663"/>
                </a:cubicBezTo>
                <a:cubicBezTo>
                  <a:pt x="4097283" y="6513504"/>
                  <a:pt x="3971158" y="6394387"/>
                  <a:pt x="3909848" y="6389132"/>
                </a:cubicBezTo>
                <a:cubicBezTo>
                  <a:pt x="3848538" y="6383877"/>
                  <a:pt x="3836275" y="6383877"/>
                  <a:pt x="3762703" y="6389132"/>
                </a:cubicBezTo>
                <a:cubicBezTo>
                  <a:pt x="3689131" y="6394387"/>
                  <a:pt x="3519214" y="6431173"/>
                  <a:pt x="3468414" y="6420663"/>
                </a:cubicBezTo>
                <a:cubicBezTo>
                  <a:pt x="3417614" y="6410153"/>
                  <a:pt x="3470165" y="6385629"/>
                  <a:pt x="3457903" y="6326070"/>
                </a:cubicBezTo>
                <a:cubicBezTo>
                  <a:pt x="3445641" y="6266511"/>
                  <a:pt x="3396593" y="6152649"/>
                  <a:pt x="3394841" y="6063311"/>
                </a:cubicBezTo>
                <a:cubicBezTo>
                  <a:pt x="3393089" y="5973973"/>
                  <a:pt x="3445641" y="5874125"/>
                  <a:pt x="3447393" y="5790042"/>
                </a:cubicBezTo>
                <a:cubicBezTo>
                  <a:pt x="3449145" y="5705959"/>
                  <a:pt x="3421117" y="5656910"/>
                  <a:pt x="3405352" y="5558814"/>
                </a:cubicBezTo>
                <a:cubicBezTo>
                  <a:pt x="3389587" y="5460718"/>
                  <a:pt x="3368565" y="5318828"/>
                  <a:pt x="3352800" y="5201463"/>
                </a:cubicBezTo>
                <a:cubicBezTo>
                  <a:pt x="3337035" y="5084098"/>
                  <a:pt x="3321269" y="4991256"/>
                  <a:pt x="3310759" y="4854621"/>
                </a:cubicBezTo>
                <a:cubicBezTo>
                  <a:pt x="3300249" y="4717987"/>
                  <a:pt x="3293241" y="4460483"/>
                  <a:pt x="3289738" y="4381656"/>
                </a:cubicBezTo>
                <a:cubicBezTo>
                  <a:pt x="3289738" y="4381656"/>
                  <a:pt x="3294993" y="4180207"/>
                  <a:pt x="3237186" y="4087366"/>
                </a:cubicBezTo>
                <a:cubicBezTo>
                  <a:pt x="3179379" y="3994525"/>
                  <a:pt x="2995449" y="3873656"/>
                  <a:pt x="2942897" y="3824608"/>
                </a:cubicBezTo>
                <a:cubicBezTo>
                  <a:pt x="2890345" y="3775560"/>
                  <a:pt x="2935890" y="3822856"/>
                  <a:pt x="2921876" y="3793077"/>
                </a:cubicBezTo>
                <a:cubicBezTo>
                  <a:pt x="2907862" y="3763298"/>
                  <a:pt x="2895600" y="3689725"/>
                  <a:pt x="2858814" y="3645932"/>
                </a:cubicBezTo>
                <a:cubicBezTo>
                  <a:pt x="2831224" y="3613088"/>
                  <a:pt x="2770133" y="3575316"/>
                  <a:pt x="2730966" y="3550354"/>
                </a:cubicBezTo>
                <a:lnTo>
                  <a:pt x="2702543" y="3531249"/>
                </a:lnTo>
                <a:lnTo>
                  <a:pt x="2694754" y="3532042"/>
                </a:lnTo>
                <a:cubicBezTo>
                  <a:pt x="2682109" y="3529004"/>
                  <a:pt x="2682766" y="3515867"/>
                  <a:pt x="2701159" y="3530318"/>
                </a:cubicBezTo>
                <a:lnTo>
                  <a:pt x="2702543" y="3531249"/>
                </a:lnTo>
                <a:lnTo>
                  <a:pt x="2711669" y="3530318"/>
                </a:lnTo>
                <a:lnTo>
                  <a:pt x="2869324" y="3467256"/>
                </a:lnTo>
                <a:cubicBezTo>
                  <a:pt x="2869324" y="3467256"/>
                  <a:pt x="2955158" y="3442732"/>
                  <a:pt x="2995448" y="3414704"/>
                </a:cubicBezTo>
                <a:cubicBezTo>
                  <a:pt x="3035738" y="3386676"/>
                  <a:pt x="3072524" y="3346387"/>
                  <a:pt x="3111062" y="3299090"/>
                </a:cubicBezTo>
                <a:cubicBezTo>
                  <a:pt x="3149600" y="3251794"/>
                  <a:pt x="3202152" y="3183477"/>
                  <a:pt x="3226676" y="3130925"/>
                </a:cubicBezTo>
                <a:cubicBezTo>
                  <a:pt x="3251200" y="3078373"/>
                  <a:pt x="3252952" y="3025821"/>
                  <a:pt x="3258207" y="2983780"/>
                </a:cubicBezTo>
                <a:cubicBezTo>
                  <a:pt x="3263462" y="2941739"/>
                  <a:pt x="3265214" y="2925974"/>
                  <a:pt x="3258207" y="2878677"/>
                </a:cubicBezTo>
                <a:cubicBezTo>
                  <a:pt x="3251200" y="2831381"/>
                  <a:pt x="3212662" y="2749049"/>
                  <a:pt x="3216166" y="2700001"/>
                </a:cubicBezTo>
                <a:cubicBezTo>
                  <a:pt x="3219669" y="2650953"/>
                  <a:pt x="3268718" y="2603656"/>
                  <a:pt x="3279228" y="2584387"/>
                </a:cubicBezTo>
                <a:cubicBezTo>
                  <a:pt x="3279228" y="2584387"/>
                  <a:pt x="3321269" y="2538842"/>
                  <a:pt x="3331779" y="2521325"/>
                </a:cubicBezTo>
                <a:cubicBezTo>
                  <a:pt x="3342289" y="2503808"/>
                  <a:pt x="3337035" y="2503807"/>
                  <a:pt x="3342290" y="2479283"/>
                </a:cubicBezTo>
                <a:cubicBezTo>
                  <a:pt x="3342290" y="2479283"/>
                  <a:pt x="3352800" y="2405711"/>
                  <a:pt x="3363310" y="2374180"/>
                </a:cubicBezTo>
                <a:cubicBezTo>
                  <a:pt x="3373820" y="2342649"/>
                  <a:pt x="3386083" y="2297104"/>
                  <a:pt x="3405352" y="2290097"/>
                </a:cubicBezTo>
                <a:cubicBezTo>
                  <a:pt x="3424621" y="2283090"/>
                  <a:pt x="3456152" y="2326884"/>
                  <a:pt x="3478924" y="2332139"/>
                </a:cubicBezTo>
                <a:cubicBezTo>
                  <a:pt x="3501696" y="2337394"/>
                  <a:pt x="3520965" y="2333890"/>
                  <a:pt x="3541986" y="2321628"/>
                </a:cubicBezTo>
                <a:cubicBezTo>
                  <a:pt x="3563007" y="2309366"/>
                  <a:pt x="3584027" y="2291849"/>
                  <a:pt x="3605048" y="2258566"/>
                </a:cubicBezTo>
                <a:cubicBezTo>
                  <a:pt x="3626069" y="2225283"/>
                  <a:pt x="3650593" y="2156966"/>
                  <a:pt x="3668110" y="2121932"/>
                </a:cubicBezTo>
                <a:cubicBezTo>
                  <a:pt x="3685627" y="2086898"/>
                  <a:pt x="3717159" y="2062373"/>
                  <a:pt x="3710152" y="2048359"/>
                </a:cubicBezTo>
                <a:cubicBezTo>
                  <a:pt x="3703145" y="2034345"/>
                  <a:pt x="3638331" y="2044856"/>
                  <a:pt x="3626069" y="2037849"/>
                </a:cubicBezTo>
                <a:cubicBezTo>
                  <a:pt x="3613807" y="2030842"/>
                  <a:pt x="3624317" y="2025587"/>
                  <a:pt x="3636579" y="2006318"/>
                </a:cubicBezTo>
                <a:cubicBezTo>
                  <a:pt x="3648841" y="1987049"/>
                  <a:pt x="3680372" y="1959021"/>
                  <a:pt x="3699641" y="1922235"/>
                </a:cubicBezTo>
                <a:cubicBezTo>
                  <a:pt x="3718910" y="1885449"/>
                  <a:pt x="3750441" y="1803118"/>
                  <a:pt x="3752193" y="1785601"/>
                </a:cubicBezTo>
                <a:cubicBezTo>
                  <a:pt x="3753945" y="1768084"/>
                  <a:pt x="3722414" y="1803118"/>
                  <a:pt x="3710152" y="1817132"/>
                </a:cubicBezTo>
                <a:cubicBezTo>
                  <a:pt x="3697890" y="1831146"/>
                  <a:pt x="3683876" y="1880193"/>
                  <a:pt x="3678621" y="1869683"/>
                </a:cubicBezTo>
                <a:cubicBezTo>
                  <a:pt x="3678621" y="1869683"/>
                  <a:pt x="3690883" y="1769835"/>
                  <a:pt x="3678621" y="1754070"/>
                </a:cubicBezTo>
                <a:cubicBezTo>
                  <a:pt x="3666359" y="1738305"/>
                  <a:pt x="3617310" y="1785600"/>
                  <a:pt x="3605048" y="1775090"/>
                </a:cubicBezTo>
                <a:cubicBezTo>
                  <a:pt x="3592786" y="1764580"/>
                  <a:pt x="3605048" y="1706773"/>
                  <a:pt x="3605048" y="1691008"/>
                </a:cubicBezTo>
                <a:cubicBezTo>
                  <a:pt x="3605048" y="1691008"/>
                  <a:pt x="3606800" y="1706773"/>
                  <a:pt x="3605048" y="1680497"/>
                </a:cubicBezTo>
                <a:cubicBezTo>
                  <a:pt x="3605048" y="1680497"/>
                  <a:pt x="3599793" y="1557876"/>
                  <a:pt x="3594538" y="1533352"/>
                </a:cubicBezTo>
                <a:cubicBezTo>
                  <a:pt x="3589283" y="1508828"/>
                  <a:pt x="3584027" y="1522842"/>
                  <a:pt x="3573517" y="1533352"/>
                </a:cubicBezTo>
                <a:cubicBezTo>
                  <a:pt x="3573517" y="1533352"/>
                  <a:pt x="3545490" y="1577145"/>
                  <a:pt x="3531476" y="1596414"/>
                </a:cubicBezTo>
                <a:cubicBezTo>
                  <a:pt x="3517462" y="1615683"/>
                  <a:pt x="3510455" y="1647214"/>
                  <a:pt x="3489434" y="1648966"/>
                </a:cubicBezTo>
                <a:cubicBezTo>
                  <a:pt x="3468413" y="1650718"/>
                  <a:pt x="3419366" y="1620939"/>
                  <a:pt x="3405352" y="1606925"/>
                </a:cubicBezTo>
                <a:cubicBezTo>
                  <a:pt x="3391338" y="1592911"/>
                  <a:pt x="3396594" y="1589407"/>
                  <a:pt x="3405352" y="1564883"/>
                </a:cubicBezTo>
                <a:cubicBezTo>
                  <a:pt x="3405352" y="1564883"/>
                  <a:pt x="3464910" y="1489559"/>
                  <a:pt x="3457903" y="1459780"/>
                </a:cubicBezTo>
                <a:cubicBezTo>
                  <a:pt x="3450896" y="1430001"/>
                  <a:pt x="3386082" y="1400222"/>
                  <a:pt x="3363310" y="1386208"/>
                </a:cubicBezTo>
                <a:cubicBezTo>
                  <a:pt x="3340538" y="1372194"/>
                  <a:pt x="3342290" y="1396718"/>
                  <a:pt x="3321269" y="1375697"/>
                </a:cubicBezTo>
                <a:cubicBezTo>
                  <a:pt x="3300248" y="1354676"/>
                  <a:pt x="3252951" y="1288110"/>
                  <a:pt x="3237186" y="1260083"/>
                </a:cubicBezTo>
                <a:cubicBezTo>
                  <a:pt x="3221421" y="1232056"/>
                  <a:pt x="3226676" y="1237311"/>
                  <a:pt x="3226676" y="1207532"/>
                </a:cubicBezTo>
                <a:cubicBezTo>
                  <a:pt x="3226676" y="1177753"/>
                  <a:pt x="3258207" y="1111187"/>
                  <a:pt x="3237186" y="1081408"/>
                </a:cubicBezTo>
                <a:cubicBezTo>
                  <a:pt x="3216165" y="1051629"/>
                  <a:pt x="3114566" y="1011339"/>
                  <a:pt x="3100552" y="1028856"/>
                </a:cubicBezTo>
                <a:cubicBezTo>
                  <a:pt x="3086538" y="1046373"/>
                  <a:pt x="3147848" y="1144470"/>
                  <a:pt x="3153103" y="1186511"/>
                </a:cubicBezTo>
                <a:cubicBezTo>
                  <a:pt x="3158358" y="1228552"/>
                  <a:pt x="3149600" y="1258332"/>
                  <a:pt x="3132083" y="1281104"/>
                </a:cubicBezTo>
                <a:cubicBezTo>
                  <a:pt x="3114566" y="1303876"/>
                  <a:pt x="3079531" y="1324897"/>
                  <a:pt x="3048000" y="1323145"/>
                </a:cubicBezTo>
                <a:cubicBezTo>
                  <a:pt x="3016469" y="1321393"/>
                  <a:pt x="2970925" y="1293366"/>
                  <a:pt x="2942897" y="1270594"/>
                </a:cubicBezTo>
                <a:cubicBezTo>
                  <a:pt x="2914869" y="1247822"/>
                  <a:pt x="2932386" y="1212787"/>
                  <a:pt x="2879834" y="1186511"/>
                </a:cubicBezTo>
                <a:cubicBezTo>
                  <a:pt x="2827282" y="1160235"/>
                  <a:pt x="2695903" y="1142718"/>
                  <a:pt x="2627586" y="1112939"/>
                </a:cubicBezTo>
                <a:cubicBezTo>
                  <a:pt x="2559269" y="1083160"/>
                  <a:pt x="2497958" y="1083159"/>
                  <a:pt x="2469931" y="1007835"/>
                </a:cubicBezTo>
                <a:cubicBezTo>
                  <a:pt x="2441903" y="932511"/>
                  <a:pt x="2452414" y="760842"/>
                  <a:pt x="2459421" y="660994"/>
                </a:cubicBezTo>
                <a:cubicBezTo>
                  <a:pt x="2466428" y="561146"/>
                  <a:pt x="2450662" y="450786"/>
                  <a:pt x="2511972" y="408745"/>
                </a:cubicBezTo>
                <a:cubicBezTo>
                  <a:pt x="2527300" y="398235"/>
                  <a:pt x="2546787" y="392870"/>
                  <a:pt x="2569368" y="390763"/>
                </a:cubicBezTo>
                <a:close/>
                <a:moveTo>
                  <a:pt x="12192000" y="0"/>
                </a:moveTo>
                <a:lnTo>
                  <a:pt x="0" y="0"/>
                </a:lnTo>
                <a:lnTo>
                  <a:pt x="0" y="8128000"/>
                </a:lnTo>
                <a:lnTo>
                  <a:pt x="12192000" y="8128000"/>
                </a:lnTo>
                <a:close/>
              </a:path>
            </a:pathLst>
          </a:cu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95E12F-9DE6-3E83-3BD9-ADCF849F24CE}"/>
              </a:ext>
            </a:extLst>
          </p:cNvPr>
          <p:cNvPicPr>
            <a:picLocks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393404" y="3939449"/>
            <a:ext cx="762118" cy="6741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2CAF68E-1D2B-6F62-12E6-6C6A6709FBAA}"/>
              </a:ext>
            </a:extLst>
          </p:cNvPr>
          <p:cNvSpPr txBox="1"/>
          <p:nvPr/>
        </p:nvSpPr>
        <p:spPr>
          <a:xfrm>
            <a:off x="1560184" y="5988139"/>
            <a:ext cx="4998270" cy="510778"/>
          </a:xfrm>
          <a:prstGeom prst="roundRect">
            <a:avLst>
              <a:gd name="adj" fmla="val 42241"/>
            </a:avLst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What’s the weather like today?</a:t>
            </a:r>
            <a:endParaRPr lang="ru-RU" sz="24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058A57-9D56-C247-208F-8CDFB37C49F9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 rot="4807840">
            <a:off x="7509651" y="4700689"/>
            <a:ext cx="578323" cy="57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426278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repeatCount="indefinite" fill="remove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8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4B646242-DB5C-48D2-93A5-4312F127E269}">
  <we:reference id="wa104380121" version="2.0.0.0" store="ru-RU" storeType="OMEX"/>
  <we:alternateReferences>
    <we:reference id="WA104380121" version="2.0.0.0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763</Words>
  <Application>Microsoft Office PowerPoint</Application>
  <PresentationFormat>Широкоэкранный</PresentationFormat>
  <Paragraphs>213</Paragraphs>
  <Slides>33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Adigiana 2</vt:lpstr>
      <vt:lpstr>Arial</vt:lpstr>
      <vt:lpstr>Arial Narrow</vt:lpstr>
      <vt:lpstr>Arial Rounded MT Bold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Четвериков</dc:creator>
  <cp:lastModifiedBy>Admin</cp:lastModifiedBy>
  <cp:revision>49</cp:revision>
  <dcterms:created xsi:type="dcterms:W3CDTF">2023-05-01T17:42:46Z</dcterms:created>
  <dcterms:modified xsi:type="dcterms:W3CDTF">2023-07-09T10:09:11Z</dcterms:modified>
</cp:coreProperties>
</file>