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7" r:id="rId2"/>
    <p:sldId id="265" r:id="rId3"/>
    <p:sldId id="266" r:id="rId4"/>
    <p:sldId id="269" r:id="rId5"/>
    <p:sldId id="270" r:id="rId6"/>
    <p:sldId id="271" r:id="rId7"/>
    <p:sldId id="272" r:id="rId8"/>
    <p:sldId id="273" r:id="rId9"/>
    <p:sldId id="27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462" autoAdjust="0"/>
  </p:normalViewPr>
  <p:slideViewPr>
    <p:cSldViewPr>
      <p:cViewPr varScale="1">
        <p:scale>
          <a:sx n="89" d="100"/>
          <a:sy n="89" d="100"/>
        </p:scale>
        <p:origin x="224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11E1E-8C45-4CDE-B1B2-8FF14A442614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DCBF2-037F-4E52-A3F6-8398A3A65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04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DCBF2-037F-4E52-A3F6-8398A3A65CF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452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139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852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337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179512" y="6507342"/>
            <a:ext cx="15087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© Фокина Лидия Петровна 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42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248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666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03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675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016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378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09.07.2023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758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7/9/2023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 userDrawn="1"/>
        </p:nvSpPr>
        <p:spPr>
          <a:xfrm>
            <a:off x="179512" y="188640"/>
            <a:ext cx="1512168" cy="655272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1835696" y="188640"/>
            <a:ext cx="7147126" cy="652650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Rectangle 1"/>
          <p:cNvSpPr>
            <a:spLocks noChangeArrowheads="1"/>
          </p:cNvSpPr>
          <p:nvPr userDrawn="1"/>
        </p:nvSpPr>
        <p:spPr bwMode="auto">
          <a:xfrm>
            <a:off x="179512" y="6520843"/>
            <a:ext cx="15087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© Фокина Лидия Петровна 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4" descr="http://img-fotki.yandex.ru/get/4812/47407354.29c/0_901f0_9886dab8_orig.png"/>
          <p:cNvPicPr>
            <a:picLocks noChangeAspect="1" noChangeArrowheads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79512" y="332656"/>
            <a:ext cx="1440414" cy="2448272"/>
          </a:xfrm>
          <a:prstGeom prst="rect">
            <a:avLst/>
          </a:prstGeom>
          <a:noFill/>
        </p:spPr>
      </p:pic>
      <p:pic>
        <p:nvPicPr>
          <p:cNvPr id="15" name="Picture 2" descr="http://s4.pic4you.ru/y2014/08-13/12216/4543877.png"/>
          <p:cNvPicPr>
            <a:picLocks noChangeAspect="1" noChangeArrowheads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 flipH="1">
            <a:off x="0" y="3212976"/>
            <a:ext cx="1792212" cy="3352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4421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253770" y="2204864"/>
            <a:ext cx="7056783" cy="4315256"/>
            <a:chOff x="1682110" y="2373878"/>
            <a:chExt cx="6123681" cy="4543107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682110" y="2373878"/>
              <a:ext cx="6123681" cy="28838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4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cs typeface="Arial" charset="0"/>
                </a:rPr>
                <a:t>Реклама зубной пасты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cs typeface="Arial" charset="0"/>
                </a:rPr>
                <a:t>«</a:t>
              </a:r>
              <a:r>
                <a:rPr lang="ru-RU" sz="3600" b="1" dirty="0" err="1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cs typeface="Arial" charset="0"/>
                </a:rPr>
                <a:t>Гарфилд</a:t>
              </a:r>
              <a:r>
                <a:rPr lang="ru-RU" sz="36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cs typeface="Arial" charset="0"/>
                </a:rPr>
                <a:t>»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24603" y="4875612"/>
              <a:ext cx="5077463" cy="2041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Выполнила: Логинова Ольга Сергеевна,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учитель начальных классов</a:t>
              </a:r>
              <a:endParaRPr lang="ru-RU" sz="2400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МБОУ </a:t>
              </a:r>
              <a:r>
                <a:rPr lang="ru-RU" sz="2400" dirty="0" err="1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Излучинская</a:t>
              </a:r>
              <a:r>
                <a:rPr lang="ru-RU" sz="2400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ОСШУИОП № 2</a:t>
              </a:r>
              <a:endParaRPr lang="ru-RU" sz="2400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2022 </a:t>
              </a:r>
              <a:r>
                <a:rPr lang="ru-RU" sz="2400" dirty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год</a:t>
              </a: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257" y="296652"/>
            <a:ext cx="3783807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20688"/>
            <a:ext cx="74218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Ваш ребёнок отказывается чистить зубы?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963" y="1377518"/>
            <a:ext cx="6194073" cy="410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2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7872" y="332656"/>
            <a:ext cx="5338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Есть решение!!!</a:t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>Советы от </a:t>
            </a:r>
            <a:r>
              <a:rPr lang="ru-RU" sz="3600" dirty="0" err="1">
                <a:solidFill>
                  <a:srgbClr val="C00000"/>
                </a:solidFill>
              </a:rPr>
              <a:t>Гарфилда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900" y="1503249"/>
            <a:ext cx="5712447" cy="487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9558" y="26064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Если, друг, ты </a:t>
            </a:r>
            <a:r>
              <a:rPr lang="ru-RU" sz="2800" dirty="0" err="1">
                <a:solidFill>
                  <a:srgbClr val="C00000"/>
                </a:solidFill>
              </a:rPr>
              <a:t>накосячил</a:t>
            </a:r>
            <a:r>
              <a:rPr lang="ru-RU" sz="2800" dirty="0">
                <a:solidFill>
                  <a:srgbClr val="C00000"/>
                </a:solidFill>
              </a:rPr>
              <a:t>,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Дам тебе один совет: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Белоснежная улыбка,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И проблемы больше нет!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348880"/>
            <a:ext cx="6047756" cy="379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4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076530"/>
            <a:ext cx="6267231" cy="42492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23271" y="26064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Если вы – любитель кушать,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Нужно зубки чистить вам.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А не то ваши </a:t>
            </a:r>
            <a:r>
              <a:rPr lang="ru-RU" sz="2800" dirty="0" err="1">
                <a:solidFill>
                  <a:srgbClr val="C00000"/>
                </a:solidFill>
              </a:rPr>
              <a:t>вкусняшки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Будут вам не по зубам!</a:t>
            </a:r>
          </a:p>
        </p:txBody>
      </p:sp>
    </p:spTree>
    <p:extLst>
      <p:ext uri="{BB962C8B-B14F-4D97-AF65-F5344CB8AC3E}">
        <p14:creationId xmlns:p14="http://schemas.microsoft.com/office/powerpoint/2010/main" val="328260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413" y="1898124"/>
            <a:ext cx="6187976" cy="42858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15816" y="332656"/>
            <a:ext cx="375917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Отправляясь в долгий путь,</a:t>
            </a:r>
          </a:p>
          <a:p>
            <a:r>
              <a:rPr lang="ru-RU" sz="2400" dirty="0">
                <a:solidFill>
                  <a:srgbClr val="C00000"/>
                </a:solidFill>
              </a:rPr>
              <a:t>Ты умыться не забудь. 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И, конечно, без труда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Друга выручишь всегда!</a:t>
            </a:r>
          </a:p>
        </p:txBody>
      </p:sp>
    </p:spTree>
    <p:extLst>
      <p:ext uri="{BB962C8B-B14F-4D97-AF65-F5344CB8AC3E}">
        <p14:creationId xmlns:p14="http://schemas.microsoft.com/office/powerpoint/2010/main" val="349416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1844824"/>
            <a:ext cx="3600400" cy="40260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4046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Зубная паста «</a:t>
            </a:r>
            <a:r>
              <a:rPr lang="ru-RU" sz="3600" dirty="0" err="1">
                <a:solidFill>
                  <a:srgbClr val="C00000"/>
                </a:solidFill>
              </a:rPr>
              <a:t>Гарфилд</a:t>
            </a:r>
            <a:r>
              <a:rPr lang="ru-RU" sz="3600" dirty="0">
                <a:solidFill>
                  <a:srgbClr val="C00000"/>
                </a:solidFill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04992"/>
            <a:ext cx="3600400" cy="448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8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88840"/>
            <a:ext cx="6696744" cy="42484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8738" y="404664"/>
            <a:ext cx="257948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Просыпайся!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</a:rPr>
              <a:t>Умывайся!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</a:rPr>
              <a:t>     </a:t>
            </a:r>
            <a:r>
              <a:rPr lang="ru-RU" sz="2800" dirty="0" smtClean="0">
                <a:solidFill>
                  <a:srgbClr val="C00000"/>
                </a:solidFill>
              </a:rPr>
              <a:t>Улыбайся</a:t>
            </a:r>
            <a:r>
              <a:rPr lang="ru-RU" sz="2800" dirty="0">
                <a:solidFill>
                  <a:srgbClr val="C00000"/>
                </a:solidFill>
              </a:rPr>
              <a:t>!    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7505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692696"/>
            <a:ext cx="35879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До встречи, юные друзья!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В подарок паста от меня.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3854890" cy="41764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348880"/>
            <a:ext cx="3097036" cy="337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1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89</Words>
  <Application>Microsoft Office PowerPoint</Application>
  <PresentationFormat>Экран (4:3)</PresentationFormat>
  <Paragraphs>24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Monotype Corsiva</vt:lpstr>
      <vt:lpstr>Tahoma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26</cp:revision>
  <dcterms:created xsi:type="dcterms:W3CDTF">2014-07-06T18:18:01Z</dcterms:created>
  <dcterms:modified xsi:type="dcterms:W3CDTF">2023-07-09T10:13:48Z</dcterms:modified>
</cp:coreProperties>
</file>