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4" r:id="rId3"/>
    <p:sldId id="272" r:id="rId4"/>
    <p:sldId id="271" r:id="rId5"/>
    <p:sldId id="273" r:id="rId6"/>
    <p:sldId id="274" r:id="rId7"/>
    <p:sldId id="258" r:id="rId8"/>
    <p:sldId id="275" r:id="rId9"/>
    <p:sldId id="276" r:id="rId10"/>
    <p:sldId id="263" r:id="rId11"/>
    <p:sldId id="277" r:id="rId12"/>
  </p:sldIdLst>
  <p:sldSz cx="9144000" cy="5143500" type="screen16x9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200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200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2973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973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2973240"/>
            <a:ext cx="26496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/>
          <a:lstStyle/>
          <a:p>
            <a:pPr marL="257040" indent="-2566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текста</a:t>
            </a:r>
          </a:p>
          <a:p>
            <a:pPr marL="557280" lvl="1" indent="-21384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</a:p>
          <a:p>
            <a:pPr marL="857160" lvl="2" indent="-171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</a:p>
          <a:p>
            <a:pPr marL="1200240" lvl="3" indent="-171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</a:p>
          <a:p>
            <a:pPr marL="1542960" lvl="4" indent="-171000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Font typeface="Arial"/>
              <a:buChar char="»"/>
            </a:pPr>
            <a:r>
              <a:rPr lang="ru-RU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D1D6AF9-61CD-4F99-B361-BA30F71ABEFC}" type="datetime">
              <a:rPr lang="ru-RU" sz="9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24.04.2023</a:t>
            </a:fld>
            <a:endParaRPr lang="ru-RU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E41890-1D63-4CD2-82CA-99CB827D1512}" type="slidenum">
              <a:rPr lang="ru-RU" sz="900" b="0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ru-RU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ru-RU" sz="44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</a:t>
            </a:r>
            <a:r>
              <a:rPr lang="ru-RU" sz="4400" dirty="0"/>
              <a:t>Два</a:t>
            </a:r>
            <a:r>
              <a:rPr lang="ru-RU" sz="4400" u="dbl" dirty="0"/>
              <a:t>дц</a:t>
            </a:r>
            <a:r>
              <a:rPr lang="ru-RU" sz="4400" dirty="0"/>
              <a:t>ать пят</a:t>
            </a:r>
            <a:r>
              <a:rPr lang="ru-RU" sz="4400" u="dbl" dirty="0"/>
              <a:t>о</a:t>
            </a:r>
            <a:r>
              <a:rPr lang="ru-RU" sz="4400" dirty="0"/>
              <a:t>е</a:t>
            </a:r>
            <a:r>
              <a:rPr lang="ru-RU" sz="4400" i="1" dirty="0"/>
              <a:t>  </a:t>
            </a:r>
            <a:r>
              <a:rPr lang="ru-RU" sz="4400" u="dbl" dirty="0"/>
              <a:t>а</a:t>
            </a:r>
            <a:r>
              <a:rPr lang="ru-RU" sz="4400" dirty="0"/>
              <a:t>преля</a:t>
            </a:r>
          </a:p>
          <a:p>
            <a:pPr algn="ctr"/>
            <a:r>
              <a:rPr lang="ru-RU" sz="4400" dirty="0"/>
              <a:t>Кла</a:t>
            </a:r>
            <a:r>
              <a:rPr lang="ru-RU" sz="4400" u="dbl" dirty="0"/>
              <a:t>сс</a:t>
            </a:r>
            <a:r>
              <a:rPr lang="ru-RU" sz="4400" dirty="0"/>
              <a:t>ная р</a:t>
            </a:r>
            <a:r>
              <a:rPr lang="ru-RU" sz="4400" u="dbl" dirty="0"/>
              <a:t>а</a:t>
            </a:r>
            <a:r>
              <a:rPr lang="ru-RU" sz="4400" dirty="0"/>
              <a:t>бота</a:t>
            </a: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ru-RU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11560" y="627534"/>
            <a:ext cx="8046280" cy="396678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Домашнее задание </a:t>
            </a:r>
          </a:p>
          <a:p>
            <a:pPr algn="ctr">
              <a:lnSpc>
                <a:spcPct val="100000"/>
              </a:lnSpc>
            </a:pPr>
            <a:r>
              <a:rPr lang="ru-RU" sz="44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(по выбору)</a:t>
            </a:r>
            <a:endParaRPr lang="ru-RU" sz="4400" b="0" strike="noStrike" spc="-1" dirty="0" smtClean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>
              <a:lnSpc>
                <a:spcPct val="100000"/>
              </a:lnSpc>
            </a:pP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1.Выполнить </a:t>
            </a:r>
            <a:r>
              <a:rPr lang="ru-RU" sz="4000" spc="-1" dirty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упражнение </a:t>
            </a: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205 с</a:t>
            </a:r>
            <a:r>
              <a:rPr lang="ru-RU" sz="4000" spc="-1" dirty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116</a:t>
            </a:r>
          </a:p>
          <a:p>
            <a:pPr>
              <a:lnSpc>
                <a:spcPct val="100000"/>
              </a:lnSpc>
            </a:pPr>
            <a:endParaRPr lang="ru-RU" sz="4000" spc="-1" dirty="0" smtClean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>
              <a:lnSpc>
                <a:spcPct val="100000"/>
              </a:lnSpc>
            </a:pP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2.Составить и записать текст на тему «Как я помогаю родителям по дому»</a:t>
            </a:r>
          </a:p>
          <a:p>
            <a:pPr algn="ctr">
              <a:lnSpc>
                <a:spcPct val="100000"/>
              </a:lnSpc>
            </a:pPr>
            <a:endParaRPr lang="ru-RU" sz="4800" b="0" strike="noStrike" spc="-1" dirty="0" smtClean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947302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494"/>
            <a:ext cx="828092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21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922338"/>
            <a:ext cx="6667500" cy="388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072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667" y="555526"/>
            <a:ext cx="6667500" cy="430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4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71550"/>
            <a:ext cx="7488832" cy="415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042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28675"/>
            <a:ext cx="7128792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3478"/>
            <a:ext cx="7318800" cy="469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317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23528" y="1287625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                           </a:t>
            </a:r>
            <a:endParaRPr lang="ru-RU" sz="1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Упражнение </a:t>
            </a: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203 </a:t>
            </a:r>
          </a:p>
          <a:p>
            <a:pPr algn="ctr">
              <a:lnSpc>
                <a:spcPct val="100000"/>
              </a:lnSpc>
            </a:pP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(письменно)</a:t>
            </a: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endParaRPr lang="ru-RU" sz="4000" b="0" strike="noStrike" spc="-1" dirty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23528" y="1287625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                           </a:t>
            </a:r>
            <a:endParaRPr lang="ru-RU" sz="1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Упражнение </a:t>
            </a: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203 </a:t>
            </a:r>
          </a:p>
          <a:p>
            <a:pPr algn="ctr">
              <a:lnSpc>
                <a:spcPct val="100000"/>
              </a:lnSpc>
            </a:pP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(письменно)</a:t>
            </a: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ru-RU" sz="2800" spc="-1" dirty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28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Ребята мастерят домики для птиц.</a:t>
            </a:r>
            <a:endParaRPr lang="ru-RU" sz="2800" b="0" strike="noStrike" spc="-1" dirty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506832"/>
            <a:ext cx="1058416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наст.вр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94022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323528" y="1287625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                           </a:t>
            </a:r>
            <a:endParaRPr lang="ru-RU" sz="1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Упражнение </a:t>
            </a: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203 </a:t>
            </a:r>
          </a:p>
          <a:p>
            <a:pPr algn="ctr">
              <a:lnSpc>
                <a:spcPct val="100000"/>
              </a:lnSpc>
            </a:pPr>
            <a:r>
              <a:rPr lang="ru-RU" sz="4000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(самостоятельно)</a:t>
            </a:r>
          </a:p>
          <a:p>
            <a:pPr>
              <a:lnSpc>
                <a:spcPct val="100000"/>
              </a:lnSpc>
            </a:pPr>
            <a:r>
              <a:rPr lang="ru-RU" sz="4000" spc="-1" dirty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д</a:t>
            </a:r>
            <a:r>
              <a:rPr lang="ru-RU" sz="4000" b="0" strike="noStrike" spc="-1" dirty="0" smtClean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линные  </a:t>
            </a:r>
          </a:p>
          <a:p>
            <a:pPr>
              <a:lnSpc>
                <a:spcPct val="100000"/>
              </a:lnSpc>
            </a:pPr>
            <a:r>
              <a:rPr lang="ru-RU" sz="4000" spc="-1" dirty="0"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Ребята мастерят домики для птиц.</a:t>
            </a:r>
            <a:endParaRPr lang="ru-RU" sz="4000" b="0" strike="noStrike" spc="-1" dirty="0"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53506"/>
            <a:ext cx="4143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884368" y="3363838"/>
            <a:ext cx="457200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4643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68</Words>
  <Application>Microsoft Office PowerPoint</Application>
  <PresentationFormat>Экран (16:9)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Валентина_2</dc:creator>
  <dc:description/>
  <cp:lastModifiedBy>Пользователь</cp:lastModifiedBy>
  <cp:revision>180</cp:revision>
  <dcterms:created xsi:type="dcterms:W3CDTF">2016-11-25T12:56:57Z</dcterms:created>
  <dcterms:modified xsi:type="dcterms:W3CDTF">2023-04-24T16:20:04Z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(16:9)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