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298" r:id="rId3"/>
    <p:sldId id="289" r:id="rId4"/>
    <p:sldId id="290" r:id="rId5"/>
    <p:sldId id="291" r:id="rId6"/>
    <p:sldId id="279" r:id="rId7"/>
    <p:sldId id="262" r:id="rId8"/>
    <p:sldId id="257" r:id="rId9"/>
    <p:sldId id="292" r:id="rId10"/>
    <p:sldId id="301" r:id="rId11"/>
    <p:sldId id="300" r:id="rId12"/>
    <p:sldId id="303" r:id="rId13"/>
    <p:sldId id="260" r:id="rId14"/>
    <p:sldId id="283" r:id="rId15"/>
    <p:sldId id="25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6165304"/>
            <a:ext cx="4248472" cy="40689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Подготовила презентацию: Кузовлева О.В.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259632" y="1124744"/>
            <a:ext cx="7128792" cy="2475707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dirty="0">
                <a:solidFill>
                  <a:srgbClr val="C00000"/>
                </a:solidFill>
                <a:latin typeface="Arial Black" pitchFamily="34" charset="0"/>
              </a:rPr>
              <a:t> «Игры   с песком и водой 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с </a:t>
            </a:r>
            <a:r>
              <a:rPr lang="ru-RU" sz="3200" dirty="0">
                <a:solidFill>
                  <a:srgbClr val="C00000"/>
                </a:solidFill>
                <a:latin typeface="Arial Black" pitchFamily="34" charset="0"/>
              </a:rPr>
              <a:t>детьми младшего 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дошкольного </a:t>
            </a:r>
            <a:r>
              <a:rPr lang="ru-RU" sz="3200" dirty="0">
                <a:solidFill>
                  <a:srgbClr val="C00000"/>
                </a:solidFill>
                <a:latin typeface="Arial Black" pitchFamily="34" charset="0"/>
              </a:rPr>
              <a:t>возраста»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1\Desktop\ПЕСОК\DSC_04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564904"/>
            <a:ext cx="5976664" cy="400090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83568" y="571480"/>
            <a:ext cx="7817522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«Выкладывание узора из мозаики на песке»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развитие мелкой моторики рук, закрепление цвета, ориентировка в пространстве.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F:\DCIM\100D3000\DSC_1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92896"/>
            <a:ext cx="5760640" cy="355225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642918"/>
            <a:ext cx="7890100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lvl="0" indent="-285750" algn="ctr">
              <a:buClr>
                <a:srgbClr val="7030A0"/>
              </a:buClr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Рисование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песке </a:t>
            </a:r>
          </a:p>
          <a:p>
            <a:pPr marL="285750" lvl="0" indent="-285750" algn="ctr">
              <a:buClr>
                <a:srgbClr val="7030A0"/>
              </a:buClr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Цель: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развивает мелкую моторику рук, снимает эмоциональную нагрузку.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214290"/>
            <a:ext cx="7743234" cy="1631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Экспериментирование с песком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способствовать накоплению у детей конкретных представлений о свойствах песка,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развивать коммуникативные способности , любознательность , умение делать выводы.</a:t>
            </a:r>
          </a:p>
        </p:txBody>
      </p:sp>
      <p:pic>
        <p:nvPicPr>
          <p:cNvPr id="5122" name="Picture 2" descr="http://klubmama.ru/uploads/posts/2022-09/1662042607_27-klubmama-ru-p-podelki-vozdukh-voda-foto-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132856"/>
            <a:ext cx="576064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4653136"/>
            <a:ext cx="8676456" cy="20313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Оборудование: </a:t>
            </a:r>
            <a:r>
              <a:rPr lang="ru-RU" b="1" dirty="0"/>
              <a:t>набор  предметов из разных материалов.  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Содержание </a:t>
            </a:r>
            <a:r>
              <a:rPr lang="ru-RU" b="1" dirty="0"/>
              <a:t>:Воспитатель предлагает детям постепенно опускать все предметы в воду:  «Какой красивый кораблик! Он готов отправиться в путешествие, в плавание. Отпусти его в воду, пусть плывет. Как много у нас предметов давай их тоже отпустим, они хотят плавать». Во время игры воспитатель просит малыша называть предметы, опускаемые в воду</a:t>
            </a:r>
            <a:r>
              <a:rPr lang="ru-RU" b="1" dirty="0" smtClean="0"/>
              <a:t>.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/>
              <a:t>Комментировать действия предметов (тонет, плывет, мокнет)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260648"/>
            <a:ext cx="7099152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 Что как плавает?»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Знакомство детей со свойствами материалов. </a:t>
            </a:r>
          </a:p>
        </p:txBody>
      </p:sp>
      <p:pic>
        <p:nvPicPr>
          <p:cNvPr id="4098" name="Picture 2" descr="https://r1.nubex.ru/s2270-50d/f3402_1e/3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052736"/>
            <a:ext cx="4752528" cy="3564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404664"/>
            <a:ext cx="8174142" cy="27699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ru-RU" b="1" dirty="0"/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Игра» Плавает или тонет»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знакомство детей со свойствами различных материалов (шары, камешки, орешки, ракушки, небольшие шишки и т.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); формировать умение играть с водой, с разными игрушками, закрепить такие понятия, как «тонет - тяжелый», «не тонет – легкий»; расширить словарный запас. </a:t>
            </a:r>
          </a:p>
          <a:p>
            <a:pPr algn="ctr"/>
            <a:endParaRPr lang="ru-RU" dirty="0">
              <a:latin typeface="Arial Black" pitchFamily="34" charset="0"/>
            </a:endParaRPr>
          </a:p>
          <a:p>
            <a:pPr algn="ctr"/>
            <a:r>
              <a:rPr lang="ru-RU" dirty="0">
                <a:latin typeface="Arial Black" pitchFamily="34" charset="0"/>
              </a:rPr>
              <a:t> </a:t>
            </a:r>
          </a:p>
        </p:txBody>
      </p:sp>
      <p:pic>
        <p:nvPicPr>
          <p:cNvPr id="2050" name="Picture 2" descr="https://mdoy.pro/pict/ds_883/dist/opit_s_wodo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852936"/>
            <a:ext cx="5602895" cy="3630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810880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3140968"/>
            <a:ext cx="3227850" cy="24208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691680" y="1844824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Black" pitchFamily="34" charset="0"/>
              </a:rPr>
              <a:t>Спасибо за </a:t>
            </a: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внимание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Горизонтальный свиток 2"/>
          <p:cNvSpPr/>
          <p:nvPr/>
        </p:nvSpPr>
        <p:spPr>
          <a:xfrm>
            <a:off x="683568" y="0"/>
            <a:ext cx="7929618" cy="3356992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>
              <a:buClrTx/>
              <a:buSzTx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игры с песком: 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Нельзя брать песок в рот - можешь подавиться! 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Нельзя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бросать песок в лицо – можешь повредить глаза!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Нельзя вдыхать песок - будет трудно дышать!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игры с песком – помой руки!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i01.fotocdn.net/s114/2868cb9527fb8c89/public_pin_l/25848905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996952"/>
            <a:ext cx="2592288" cy="3676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48680"/>
            <a:ext cx="4248472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Игра «Отгадай загадку» 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у ребенка мелкой моторики и мышления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789040"/>
            <a:ext cx="5832648" cy="22467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данной игры потребуются миниатюрные фигурки.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Взрослый закапывает в  песок маленькую фигурку, а затем загадывает ребенку загадку. Задача ребенка заключается в том, чтобы отгадать эту загадку, а в подтверждении правильности ответа откопать в песке эту фигурку</a:t>
            </a:r>
          </a:p>
        </p:txBody>
      </p:sp>
      <p:pic>
        <p:nvPicPr>
          <p:cNvPr id="14338" name="Picture 2" descr="https://babysongs.ru/scenarios/scenariy-kvesta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60648"/>
            <a:ext cx="4224469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1988840"/>
            <a:ext cx="7887250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песок в емкости.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«Идут медвежата» — ребенок кулачками и ладонями с силой надавливает на песок.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404664"/>
            <a:ext cx="6768752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«Необыкновенные следы»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тактильной чувствительности, воображения.</a:t>
            </a:r>
          </a:p>
        </p:txBody>
      </p:sp>
      <p:pic>
        <p:nvPicPr>
          <p:cNvPr id="13314" name="Picture 2" descr="https://birkinn.ru/images/stories/virtuemart/product/3115681064b611e7bf132cd05af3972e_3115681264b611e7bf132cd05af3972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789040"/>
            <a:ext cx="3888432" cy="2608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404664"/>
            <a:ext cx="7168881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«Выложи узор из камешков»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учить использовать разную форму камней для выкладывания  узора, развивать мелкую моторику пальцев рук.</a:t>
            </a:r>
          </a:p>
        </p:txBody>
      </p:sp>
      <p:pic>
        <p:nvPicPr>
          <p:cNvPr id="7" name="Рисунок 6" descr="DSC_0212.JPG"/>
          <p:cNvPicPr>
            <a:picLocks noChangeAspect="1"/>
          </p:cNvPicPr>
          <p:nvPr/>
        </p:nvPicPr>
        <p:blipFill>
          <a:blip r:embed="rId3" cstate="print"/>
          <a:srcRect r="8593"/>
          <a:stretch>
            <a:fillRect/>
          </a:stretch>
        </p:blipFill>
        <p:spPr>
          <a:xfrm>
            <a:off x="683568" y="1988840"/>
            <a:ext cx="6084168" cy="44557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03648" y="548680"/>
            <a:ext cx="6880847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«Нарисуй картину из камней»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мелкой моторики пальцев рук, развитие воображения, фантазии.</a:t>
            </a:r>
          </a:p>
        </p:txBody>
      </p:sp>
      <p:pic>
        <p:nvPicPr>
          <p:cNvPr id="11266" name="Picture 2" descr="https://hobbyndom.ru/wp-content/uploads/f/5/4/f54819c88115a395952cb3e60c50d02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04864"/>
            <a:ext cx="5256584" cy="3797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7" name="Picture 1" descr="C:\Users\1\Desktop\DCIM\100D3000\DSC_0220.JPG"/>
          <p:cNvPicPr>
            <a:picLocks noChangeAspect="1" noChangeArrowheads="1"/>
          </p:cNvPicPr>
          <p:nvPr/>
        </p:nvPicPr>
        <p:blipFill>
          <a:blip r:embed="rId3" cstate="print"/>
          <a:srcRect l="7021"/>
          <a:stretch>
            <a:fillRect/>
          </a:stretch>
        </p:blipFill>
        <p:spPr bwMode="auto">
          <a:xfrm>
            <a:off x="4788024" y="3429000"/>
            <a:ext cx="4200177" cy="30243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260648"/>
            <a:ext cx="8964488" cy="24929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«Чья ладошка меньше(больше)?»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Способствовать овладению детьми элементарными математическими понятиями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меньше, больше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(моя ладошка меньше, чем …)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4578" name="Picture 2" descr="C:\Users\1\Desktop\DCIM\100D3000\DSC_0221.JPG"/>
          <p:cNvPicPr>
            <a:picLocks noChangeAspect="1" noChangeArrowheads="1"/>
          </p:cNvPicPr>
          <p:nvPr/>
        </p:nvPicPr>
        <p:blipFill>
          <a:blip r:embed="rId4" cstate="print"/>
          <a:srcRect r="3995"/>
          <a:stretch>
            <a:fillRect/>
          </a:stretch>
        </p:blipFill>
        <p:spPr bwMode="auto">
          <a:xfrm>
            <a:off x="179512" y="2348880"/>
            <a:ext cx="4507421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6248" y="2708920"/>
            <a:ext cx="4857752" cy="34163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Оборудование:  </a:t>
            </a:r>
            <a:r>
              <a:rPr lang="ru-RU" b="1" dirty="0"/>
              <a:t>Песок в емкости, набор формочек. </a:t>
            </a:r>
            <a:br>
              <a:rPr lang="ru-RU" b="1" dirty="0"/>
            </a:br>
            <a:r>
              <a:rPr lang="ru-RU" b="1" dirty="0">
                <a:solidFill>
                  <a:srgbClr val="C00000"/>
                </a:solidFill>
              </a:rPr>
              <a:t>Ход игры: </a:t>
            </a:r>
            <a:r>
              <a:rPr lang="ru-RU" b="1" dirty="0"/>
              <a:t>Ребенок отворачивается, взрослый изготавливает с помощью формочек барельефные отпечатки, затем ребенок отгадывает формочку, которую использовал взрослый. Потом они меняются ролями. Формочки предварительно осматриваются и ощупываются, обводятся их контуры. Усложнение задания — игра с новыми формочками без предварительного их ощупывания.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60648"/>
            <a:ext cx="7094592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Игра «Кто к нам приходил?»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зрительного и тактильного восприятия.</a:t>
            </a:r>
          </a:p>
        </p:txBody>
      </p:sp>
      <p:pic>
        <p:nvPicPr>
          <p:cNvPr id="8" name="Рисунок 7" descr="DSC_0235.JPG"/>
          <p:cNvPicPr>
            <a:picLocks noChangeAspect="1"/>
          </p:cNvPicPr>
          <p:nvPr/>
        </p:nvPicPr>
        <p:blipFill>
          <a:blip r:embed="rId3" cstate="print"/>
          <a:srcRect l="3906" r="3125"/>
          <a:stretch>
            <a:fillRect/>
          </a:stretch>
        </p:blipFill>
        <p:spPr>
          <a:xfrm>
            <a:off x="179512" y="1700808"/>
            <a:ext cx="4143371" cy="29834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86624-Sep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260648"/>
            <a:ext cx="8280920" cy="19389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Игра « Печем печенье»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знакомство со свойствами песка, развитие моторики, координации движений.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Содержание: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Воспитатель показывает малышу красивые  формочки и предлагает испечь печенье. При необходимости воспитатель оказывает помощь малышу или руководит его действиями словесно</a:t>
            </a:r>
          </a:p>
        </p:txBody>
      </p:sp>
      <p:pic>
        <p:nvPicPr>
          <p:cNvPr id="9" name="Рисунок 8" descr="DSC_0233.JPG"/>
          <p:cNvPicPr>
            <a:picLocks noChangeAspect="1"/>
          </p:cNvPicPr>
          <p:nvPr/>
        </p:nvPicPr>
        <p:blipFill>
          <a:blip r:embed="rId3" cstate="print"/>
          <a:srcRect l="22656" t="16155" r="3125"/>
          <a:stretch>
            <a:fillRect/>
          </a:stretch>
        </p:blipFill>
        <p:spPr>
          <a:xfrm>
            <a:off x="899592" y="2636912"/>
            <a:ext cx="5256584" cy="397523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357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«Игры   с песком и водой  с детьми младшего  дошкольного возраста»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ЮниАрт</cp:lastModifiedBy>
  <cp:revision>62</cp:revision>
  <dcterms:created xsi:type="dcterms:W3CDTF">2015-11-27T19:53:16Z</dcterms:created>
  <dcterms:modified xsi:type="dcterms:W3CDTF">2023-07-08T16:34:02Z</dcterms:modified>
</cp:coreProperties>
</file>