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70" r:id="rId4"/>
    <p:sldId id="258" r:id="rId5"/>
    <p:sldId id="260" r:id="rId6"/>
    <p:sldId id="261" r:id="rId7"/>
    <p:sldId id="262" r:id="rId8"/>
    <p:sldId id="263" r:id="rId9"/>
    <p:sldId id="259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 varScale="1">
        <p:scale>
          <a:sx n="102" d="100"/>
          <a:sy n="102" d="100"/>
        </p:scale>
        <p:origin x="-15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5AA6-A1D1-4B55-84C8-D7286E944287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CDFCE-4E82-4441-9FEB-7638746EF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74F7D-ACB7-4C7C-9542-DB379FC9AA13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D6B65-C4FA-410E-88C2-394F1005F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1131D-807D-48A6-B671-3A3F29AD79C9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7ED66-67F3-46AD-AED4-27D3085ED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21EB1-2DBD-40CB-847A-749DC60BF0A6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C2086-A3F4-437E-A487-8F6703B54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B746-755C-48AA-A84B-501EDB1348E0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EE2BD-B12D-48AC-AB42-711AAD5B1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9DAED-C39E-4A28-B81D-D4F25226F35C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97906-EAF5-4FB3-B21A-2379BB5C4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5DBAE-3AC8-44D8-B286-923A9A760B20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F9B92-BE54-4D13-A72B-585AF0BCA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6FD8-7EB7-4899-909E-3BFB743C3DF1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7FC4A-EA8E-4DB6-9930-CE8D22AD2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4BA4-FC9E-4EF7-B271-9FFB3255F599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622A8-0E7B-4C59-8CDB-DF0376177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F9F45-2BAC-428F-856A-86B4B5B56FA4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2C81A-717E-4038-88F1-F10268EE2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835E-B77D-456D-9BEF-BB0D96EE6801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0F894-16C8-4745-B78C-8268C895E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95F808-4B65-442F-A0A7-394DE1C0AED9}" type="datetimeFigureOut">
              <a:rPr lang="ru-RU"/>
              <a:pPr>
                <a:defRPr/>
              </a:pPr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FA913D-9609-4CEA-843F-9DE54BED3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6093296"/>
            <a:ext cx="4248472" cy="288032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презентацию: Кузовлева О.В.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Ampir Deco" pitchFamily="2" charset="0"/>
              </a:rPr>
              <a:t>Какой бывает транспорт?</a:t>
            </a:r>
          </a:p>
        </p:txBody>
      </p:sp>
      <p:pic>
        <p:nvPicPr>
          <p:cNvPr id="5" name="Picture 2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180657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Documents and Settings\Татьяна\Local Settings\Temporary Internet Files\Content.IE5\WOJERP5O\MCj042992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500063"/>
            <a:ext cx="18669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196752"/>
            <a:ext cx="13239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Татьяна\Local Settings\Temporary Internet Files\Content.IE5\5R0MLQ3U\MCj0431927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89040"/>
            <a:ext cx="18192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C:\Documents and Settings\Татьяна\Local Settings\Temporary Internet Files\Content.IE5\WOJERP5O\MCj0411868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717032"/>
            <a:ext cx="227806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Татьяна\Local Settings\Temporary Internet Files\Content.IE5\TV02RKRO\MCj0432153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3933056"/>
            <a:ext cx="18415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Водный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38" y="1571625"/>
            <a:ext cx="6732587" cy="5049838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Водный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0" y="1336675"/>
            <a:ext cx="6000750" cy="5305425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Воздушный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63" y="1500188"/>
            <a:ext cx="7113587" cy="5110162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Воздушный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6325" y="1357313"/>
            <a:ext cx="7424738" cy="5322887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Подземный</a:t>
            </a: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25" y="1428750"/>
            <a:ext cx="7286625" cy="5207000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Эскалатор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57313" y="1285875"/>
            <a:ext cx="6429375" cy="5362575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Пассажирский</a:t>
            </a: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571625"/>
            <a:ext cx="4035425" cy="2786063"/>
          </a:xfrm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1571625"/>
            <a:ext cx="3929063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50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Грузовой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428750"/>
            <a:ext cx="3675062" cy="2757488"/>
          </a:xfrm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4143375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225" y="1428750"/>
            <a:ext cx="40814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Специальный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643063"/>
            <a:ext cx="6788150" cy="4525962"/>
          </a:xfrm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6786562" y="260648"/>
            <a:ext cx="23574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+mj-lt"/>
              </a:rPr>
              <a:t>101</a:t>
            </a:r>
            <a:endParaRPr lang="ru-RU" sz="60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Специальный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7020272" y="260648"/>
            <a:ext cx="23574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Calibri" pitchFamily="34" charset="0"/>
              </a:rPr>
              <a:t> 102</a:t>
            </a:r>
            <a:endParaRPr lang="ru-RU" sz="6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0" y="1643063"/>
            <a:ext cx="6097588" cy="4908550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Ampir Deco" pitchFamily="2" charset="0"/>
              </a:rPr>
              <a:t>Транспорт</a:t>
            </a: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214313" y="2928938"/>
            <a:ext cx="27146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  <a:endParaRPr lang="ru-RU" sz="4000" b="1" u="sng" dirty="0">
              <a:solidFill>
                <a:schemeClr val="tx2">
                  <a:lumMod val="50000"/>
                </a:schemeClr>
              </a:solidFill>
              <a:latin typeface="Malahit" pitchFamily="2" charset="0"/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4572000" y="4214813"/>
            <a:ext cx="29289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Malahit" pitchFamily="2" charset="0"/>
                <a:hlinkClick r:id="rId2" action="ppaction://hlinksldjump"/>
              </a:rPr>
              <a:t>воздушный</a:t>
            </a:r>
            <a:endParaRPr lang="ru-RU" sz="4000" b="1" dirty="0">
              <a:latin typeface="Malahit" pitchFamily="2" charset="0"/>
            </a:endParaRP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6215063" y="3000375"/>
            <a:ext cx="29289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Malahit" pitchFamily="2" charset="0"/>
              </a:rPr>
              <a:t>подземный</a:t>
            </a:r>
            <a:endParaRPr lang="ru-RU" sz="4000" b="1" u="sng" dirty="0">
              <a:solidFill>
                <a:schemeClr val="tx2">
                  <a:lumMod val="50000"/>
                </a:schemeClr>
              </a:solidFill>
              <a:latin typeface="Malahit" pitchFamily="2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802862">
            <a:off x="1936750" y="1125538"/>
            <a:ext cx="428625" cy="1857375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1101409">
            <a:off x="5500688" y="1428750"/>
            <a:ext cx="428625" cy="285750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805617">
            <a:off x="6935788" y="1125538"/>
            <a:ext cx="428625" cy="1857375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81" name="TextBox 9"/>
          <p:cNvSpPr txBox="1">
            <a:spLocks noChangeArrowheads="1"/>
          </p:cNvSpPr>
          <p:nvPr/>
        </p:nvSpPr>
        <p:spPr bwMode="auto">
          <a:xfrm>
            <a:off x="2357438" y="4286250"/>
            <a:ext cx="2000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Malahit" pitchFamily="2" charset="0"/>
                <a:hlinkClick r:id="rId3" action="ppaction://hlinksldjump"/>
              </a:rPr>
              <a:t>водный</a:t>
            </a:r>
            <a:endParaRPr lang="ru-RU" sz="4000" b="1" dirty="0">
              <a:latin typeface="Malahit" pitchFamily="2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647167">
            <a:off x="3286125" y="1500188"/>
            <a:ext cx="428625" cy="2786062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920880" cy="1143000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Специальный</a:t>
            </a: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6786562" y="116632"/>
            <a:ext cx="235743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Calibri" pitchFamily="34" charset="0"/>
              </a:rPr>
              <a:t>103</a:t>
            </a:r>
            <a:endParaRPr lang="ru-RU" sz="66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1484784"/>
            <a:ext cx="6629400" cy="4972050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Ampir Deco" pitchFamily="2" charset="0"/>
              </a:rPr>
              <a:t>Транспорт</a:t>
            </a: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214313" y="2928938"/>
            <a:ext cx="3571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Malahit" pitchFamily="2" charset="0"/>
                <a:hlinkClick r:id="rId2" action="ppaction://hlinksldjump"/>
              </a:rPr>
              <a:t>пассажирский</a:t>
            </a:r>
            <a:endParaRPr lang="ru-RU" sz="4000" b="1" dirty="0">
              <a:latin typeface="Malahit" pitchFamily="2" charset="0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987824" y="4429125"/>
            <a:ext cx="3155801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Malahit" pitchFamily="2" charset="0"/>
                <a:hlinkClick r:id="rId3" action="ppaction://hlinksldjump"/>
              </a:rPr>
              <a:t>грузовой</a:t>
            </a:r>
            <a:endParaRPr lang="ru-RU" sz="4000" b="1" dirty="0">
              <a:latin typeface="Malahit" pitchFamily="2" charset="0"/>
            </a:endParaRP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5508104" y="3000375"/>
            <a:ext cx="36358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Malahit" pitchFamily="2" charset="0"/>
                <a:hlinkClick r:id="rId4" action="ppaction://hlinksldjump"/>
              </a:rPr>
              <a:t>специальный</a:t>
            </a:r>
            <a:endParaRPr lang="ru-RU" sz="4000" b="1" dirty="0">
              <a:latin typeface="Malahit" pitchFamily="2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802862">
            <a:off x="1936750" y="1125538"/>
            <a:ext cx="428625" cy="1857375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7688" y="1500188"/>
            <a:ext cx="428625" cy="285750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805617">
            <a:off x="6935788" y="1125538"/>
            <a:ext cx="428625" cy="1857375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500188"/>
            <a:ext cx="6786562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1357313"/>
            <a:ext cx="7500937" cy="5314950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63" y="1071563"/>
            <a:ext cx="6929437" cy="5543550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38" y="1285875"/>
            <a:ext cx="7143750" cy="5364163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716016" y="1484784"/>
            <a:ext cx="4186237" cy="511175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Наземный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88640"/>
            <a:ext cx="4211960" cy="3357868"/>
          </a:xfrm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56992"/>
            <a:ext cx="4427984" cy="3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214282" y="6215082"/>
            <a:ext cx="500066" cy="50004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alahit" pitchFamily="2" charset="0"/>
              </a:rPr>
              <a:t>Водный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28750"/>
            <a:ext cx="6977063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40</Words>
  <Application>Microsoft Office PowerPoint</Application>
  <PresentationFormat>Экран (4:3)</PresentationFormat>
  <Paragraphs>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Какой бывает транспорт?</vt:lpstr>
      <vt:lpstr>Транспорт</vt:lpstr>
      <vt:lpstr>Транспорт</vt:lpstr>
      <vt:lpstr>Наземный</vt:lpstr>
      <vt:lpstr>Наземный</vt:lpstr>
      <vt:lpstr>Наземный</vt:lpstr>
      <vt:lpstr>Наземный</vt:lpstr>
      <vt:lpstr>Наземный</vt:lpstr>
      <vt:lpstr>Водный</vt:lpstr>
      <vt:lpstr>Водный</vt:lpstr>
      <vt:lpstr>Водный</vt:lpstr>
      <vt:lpstr>Воздушный</vt:lpstr>
      <vt:lpstr>Воздушный</vt:lpstr>
      <vt:lpstr>Подземный</vt:lpstr>
      <vt:lpstr>Эскалатор</vt:lpstr>
      <vt:lpstr>Пассажирский</vt:lpstr>
      <vt:lpstr>Грузовой</vt:lpstr>
      <vt:lpstr>Специальный</vt:lpstr>
      <vt:lpstr>Специальный</vt:lpstr>
      <vt:lpstr>Специальный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Какой бывает транспорт?</dc:title>
  <dc:creator>Татьяна</dc:creator>
  <cp:lastModifiedBy>ЮниАрт</cp:lastModifiedBy>
  <cp:revision>15</cp:revision>
  <dcterms:created xsi:type="dcterms:W3CDTF">2008-12-09T15:34:58Z</dcterms:created>
  <dcterms:modified xsi:type="dcterms:W3CDTF">2023-07-07T20:05:15Z</dcterms:modified>
</cp:coreProperties>
</file>