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79" r:id="rId24"/>
    <p:sldId id="280" r:id="rId25"/>
    <p:sldId id="276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7/8/2023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Плавание тел. Плавание судов. Воздухоплавание.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r"/>
            <a:r>
              <a:rPr lang="ru-RU" altLang="ru-RU" dirty="0">
                <a:solidFill>
                  <a:schemeClr val="folHlink"/>
                </a:solidFill>
              </a:rPr>
              <a:t>Автор: учитель физики МАОУ «СОШ №41 им.</a:t>
            </a:r>
          </a:p>
          <a:p>
            <a:pPr algn="r"/>
            <a:r>
              <a:rPr lang="ru-RU" altLang="ru-RU" dirty="0">
                <a:solidFill>
                  <a:schemeClr val="folHlink"/>
                </a:solidFill>
              </a:rPr>
              <a:t>И.Н. Баторова» г. Улан-Удэ</a:t>
            </a:r>
            <a:br>
              <a:rPr lang="ru-RU" altLang="ru-RU" dirty="0">
                <a:solidFill>
                  <a:schemeClr val="folHlink"/>
                </a:solidFill>
              </a:rPr>
            </a:br>
            <a:r>
              <a:rPr lang="ru-RU" altLang="ru-RU" dirty="0">
                <a:solidFill>
                  <a:schemeClr val="folHlink"/>
                </a:solidFill>
              </a:rPr>
              <a:t>Лалетина А.В.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0630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Жидкости как и твердые тела подчиняются условиям плавания тел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88987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Почему нельзя тушить бензин водой?</a:t>
            </a:r>
            <a:endParaRPr lang="ru-RU" dirty="0"/>
          </a:p>
        </p:txBody>
      </p:sp>
      <p:pic>
        <p:nvPicPr>
          <p:cNvPr id="7170" name="Picture 2" descr="Тушить бензин: чем можно и почему нельзя водой, тушение горящего керосина и  масе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617" y="2908477"/>
            <a:ext cx="5688123" cy="3856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94704" y="3451538"/>
            <a:ext cx="48461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Его плотность меньше, он поднимается </a:t>
            </a:r>
          </a:p>
          <a:p>
            <a:r>
              <a:rPr lang="ru-RU" dirty="0" smtClean="0"/>
              <a:t>наверх и продолжает гореть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757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9329" y="0"/>
            <a:ext cx="10364451" cy="1596177"/>
          </a:xfrm>
        </p:spPr>
        <p:txBody>
          <a:bodyPr/>
          <a:lstStyle/>
          <a:p>
            <a:r>
              <a:rPr lang="ru-RU" dirty="0" smtClean="0"/>
              <a:t>Плавание судов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26653" y="1375419"/>
            <a:ext cx="10363826" cy="955657"/>
          </a:xfrm>
        </p:spPr>
        <p:txBody>
          <a:bodyPr/>
          <a:lstStyle/>
          <a:p>
            <a:r>
              <a:rPr lang="ru-RU" dirty="0" smtClean="0"/>
              <a:t>А как же тогда держаться на воде суда, которые сделаны из тяжелых металлов, плотность которых выше плотности воды?</a:t>
            </a:r>
            <a:endParaRPr lang="ru-RU" dirty="0"/>
          </a:p>
        </p:txBody>
      </p:sp>
      <p:pic>
        <p:nvPicPr>
          <p:cNvPr id="8194" name="Picture 2" descr="Самый большой в мире круизный лайнер | 2022-02-04 2022-02-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741" y="2434107"/>
            <a:ext cx="6632600" cy="442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694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0"/>
            <a:ext cx="10364451" cy="1596177"/>
          </a:xfrm>
        </p:spPr>
        <p:txBody>
          <a:bodyPr/>
          <a:lstStyle/>
          <a:p>
            <a:r>
              <a:rPr lang="ru-RU" dirty="0" smtClean="0"/>
              <a:t>Принцип плавания судов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4400" y="1877694"/>
            <a:ext cx="10363826" cy="1277629"/>
          </a:xfrm>
        </p:spPr>
        <p:txBody>
          <a:bodyPr/>
          <a:lstStyle/>
          <a:p>
            <a:r>
              <a:rPr lang="ru-RU" dirty="0" smtClean="0"/>
              <a:t>При плавании тела на поверхности жидкости тело своей погруженной частью вытесняет столько жидкости, что вес ее равен весу тела в воздухе, или силе тяжести, действующей на тело</a:t>
            </a:r>
            <a:endParaRPr lang="ru-RU" dirty="0"/>
          </a:p>
        </p:txBody>
      </p:sp>
      <p:pic>
        <p:nvPicPr>
          <p:cNvPr id="9220" name="Picture 4" descr="Еще один военный корабль США отправился в Черное море: Конфликты: Мир:  Lenta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238" y="3042415"/>
            <a:ext cx="5575524" cy="3815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0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371" y="0"/>
            <a:ext cx="91740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79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Осадка</a:t>
            </a:r>
            <a:endParaRPr lang="ru-RU" dirty="0"/>
          </a:p>
        </p:txBody>
      </p:sp>
      <p:pic>
        <p:nvPicPr>
          <p:cNvPr id="10242" name="Picture 2" descr="Осадка — Википед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3118"/>
            <a:ext cx="6658377" cy="511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658377" y="1743118"/>
            <a:ext cx="46233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Осадка</a:t>
            </a:r>
            <a:r>
              <a:rPr lang="ru-RU" dirty="0"/>
              <a:t> в военном и гражданском </a:t>
            </a:r>
            <a:endParaRPr lang="ru-RU" dirty="0" smtClean="0"/>
          </a:p>
          <a:p>
            <a:r>
              <a:rPr lang="ru-RU" dirty="0" smtClean="0"/>
              <a:t>судостроении </a:t>
            </a:r>
            <a:r>
              <a:rPr lang="ru-RU" dirty="0"/>
              <a:t>— глубина погружения </a:t>
            </a:r>
            <a:endParaRPr lang="ru-RU" dirty="0" smtClean="0"/>
          </a:p>
          <a:p>
            <a:r>
              <a:rPr lang="ru-RU" dirty="0" smtClean="0"/>
              <a:t>судна </a:t>
            </a:r>
            <a:r>
              <a:rPr lang="ru-RU" dirty="0"/>
              <a:t>в воду.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753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Ватерлиния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740202" y="2099256"/>
            <a:ext cx="3537397" cy="3691943"/>
          </a:xfrm>
        </p:spPr>
        <p:txBody>
          <a:bodyPr/>
          <a:lstStyle/>
          <a:p>
            <a:r>
              <a:rPr lang="ru-RU" b="1" dirty="0" err="1"/>
              <a:t>Ватерли́ния</a:t>
            </a:r>
            <a:r>
              <a:rPr lang="ru-RU" dirty="0"/>
              <a:t> (англ. </a:t>
            </a:r>
            <a:r>
              <a:rPr lang="ru-RU" dirty="0" err="1"/>
              <a:t>waterline</a:t>
            </a:r>
            <a:r>
              <a:rPr lang="ru-RU" dirty="0"/>
              <a:t>) — линия соприкосновения спокойной поверхности воды с корпусом плавающего судна</a:t>
            </a:r>
            <a:endParaRPr lang="ru-RU" dirty="0"/>
          </a:p>
        </p:txBody>
      </p:sp>
      <p:pic>
        <p:nvPicPr>
          <p:cNvPr id="11266" name="Picture 2" descr="Почему корпус кораблей ниже ватерлинии красят именно в красны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63" y="1918303"/>
            <a:ext cx="6667500" cy="4429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30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Водоизмещение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212795" y="2105696"/>
            <a:ext cx="4065431" cy="4142703"/>
          </a:xfrm>
        </p:spPr>
        <p:txBody>
          <a:bodyPr/>
          <a:lstStyle/>
          <a:p>
            <a:r>
              <a:rPr lang="ru-RU" dirty="0"/>
              <a:t>Вес или объём воды, вытесняемой плавающим судном, равные весу судна.</a:t>
            </a:r>
            <a:endParaRPr lang="ru-RU" dirty="0"/>
          </a:p>
        </p:txBody>
      </p:sp>
      <p:pic>
        <p:nvPicPr>
          <p:cNvPr id="12292" name="Picture 4" descr="Спуск корабля на воду. | Пикабу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105697"/>
            <a:ext cx="6963083" cy="475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540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Грузоподъемность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409904" y="2214694"/>
            <a:ext cx="2867696" cy="3576505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Грузоподъёмность</a:t>
            </a:r>
            <a:r>
              <a:rPr lang="ru-RU" dirty="0"/>
              <a:t> транспортного средства (вагона, автомобиля, судна, самолёта, погрузчика) — масса груза, на перевозку которого рассчитано данное </a:t>
            </a:r>
            <a:r>
              <a:rPr lang="ru-RU" dirty="0" smtClean="0"/>
              <a:t>средство</a:t>
            </a:r>
            <a:endParaRPr lang="ru-RU" dirty="0"/>
          </a:p>
        </p:txBody>
      </p:sp>
      <p:pic>
        <p:nvPicPr>
          <p:cNvPr id="4" name="Picture 2" descr="Что такое водоизмещение судов? ТОП 7 самых крупных кораблей по водоизмещению  - OMCK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05696"/>
            <a:ext cx="7146320" cy="475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438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Воздухоплавание</a:t>
            </a:r>
            <a:endParaRPr lang="ru-RU" dirty="0"/>
          </a:p>
        </p:txBody>
      </p:sp>
      <p:pic>
        <p:nvPicPr>
          <p:cNvPr id="14338" name="Picture 2" descr="Воздухоплавание: спорт свободны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434" y="1712512"/>
            <a:ext cx="8680361" cy="514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782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Условия воздухоплавания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Силой Архимеда обладают не только жидкости, но и газы, поэтому условия воздухоплавания рассматриваются через силу тяжести и силу </a:t>
            </a:r>
            <a:r>
              <a:rPr lang="ru-RU" dirty="0" err="1" smtClean="0"/>
              <a:t>Архмеда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080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31336" y="1954968"/>
            <a:ext cx="10363826" cy="3424107"/>
          </a:xfrm>
        </p:spPr>
        <p:txBody>
          <a:bodyPr/>
          <a:lstStyle/>
          <a:p>
            <a:r>
              <a:rPr lang="ru-RU" dirty="0"/>
              <a:t>Плавание тел — способность тела удерживаться на поверхности или на определенном уровне внутри жидкости или газа.</a:t>
            </a:r>
            <a:endParaRPr lang="ru-RU" dirty="0"/>
          </a:p>
        </p:txBody>
      </p:sp>
      <p:pic>
        <p:nvPicPr>
          <p:cNvPr id="1026" name="Picture 2" descr="Плавает гифки, анимированные GIF изображения плавает - скачать гиф картинки  на GIFE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53065"/>
            <a:ext cx="5073247" cy="3804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Гифка мышь котик кошка гиф картинка, скачать анимированный gif на GIFER от  Galmaran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0" y="3048000"/>
            <a:ext cx="523875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78181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6654" y="0"/>
            <a:ext cx="10364451" cy="1596177"/>
          </a:xfrm>
        </p:spPr>
        <p:txBody>
          <a:bodyPr/>
          <a:lstStyle/>
          <a:p>
            <a:r>
              <a:rPr lang="ru-RU" dirty="0" smtClean="0"/>
              <a:t>Условия воздухоплавания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40913" y="1609374"/>
            <a:ext cx="9392315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Если сила тяжести больше силы Архимеда, то тело упадет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/>
              <a:t>Если сила тяжести </a:t>
            </a:r>
            <a:r>
              <a:rPr lang="ru-RU" dirty="0" smtClean="0"/>
              <a:t>меньше </a:t>
            </a:r>
            <a:r>
              <a:rPr lang="ru-RU" dirty="0"/>
              <a:t>силы Архимеда, то тело </a:t>
            </a:r>
            <a:r>
              <a:rPr lang="ru-RU" dirty="0" smtClean="0"/>
              <a:t>взлетит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/>
              <a:t>Если сила тяжести </a:t>
            </a:r>
            <a:r>
              <a:rPr lang="ru-RU" dirty="0" smtClean="0"/>
              <a:t>равна силе </a:t>
            </a:r>
            <a:r>
              <a:rPr lang="ru-RU" dirty="0"/>
              <a:t>Архимеда, </a:t>
            </a:r>
            <a:r>
              <a:rPr lang="ru-RU" dirty="0" smtClean="0"/>
              <a:t>тело плывет на определенной высоте</a:t>
            </a:r>
            <a:endParaRPr lang="ru-RU" dirty="0"/>
          </a:p>
          <a:p>
            <a:endParaRPr lang="ru-RU" dirty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38874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Почему летает воздушный шар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619740" y="1687132"/>
            <a:ext cx="5572260" cy="5170868"/>
          </a:xfrm>
        </p:spPr>
        <p:txBody>
          <a:bodyPr>
            <a:normAutofit/>
          </a:bodyPr>
          <a:lstStyle/>
          <a:p>
            <a:r>
              <a:rPr lang="ru-RU" dirty="0"/>
              <a:t>Воздух начинает нагреваться с помощью горелок. Воздух внутри оболочки нагревается и раздувается. Горячий воздух находится на самом верху и опускается вдоль стенок. Холодный воздух выталкивается через горловину шара, вес самой оболочки уменьшается, и шар поднимается</a:t>
            </a:r>
            <a:endParaRPr lang="ru-RU" dirty="0"/>
          </a:p>
        </p:txBody>
      </p:sp>
      <p:pic>
        <p:nvPicPr>
          <p:cNvPr id="15362" name="Picture 2" descr="Почему воздушный шар летает? Ставропол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397" y="1687132"/>
            <a:ext cx="4578609" cy="5170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159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Дирижабль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12924" y="1712890"/>
            <a:ext cx="5379076" cy="5145110"/>
          </a:xfrm>
        </p:spPr>
        <p:txBody>
          <a:bodyPr/>
          <a:lstStyle/>
          <a:p>
            <a:r>
              <a:rPr lang="ru-RU" dirty="0"/>
              <a:t>Принцип действия Поскольку дирижабль является летательным аппаратом легче воздуха, то он будет «плавать» в воздухе за счёт выталкивающей (подъёмной) силы в соответствии с законом Архимеда, если его средняя плотность равна или меньше плотности атмосферы.</a:t>
            </a:r>
            <a:endParaRPr lang="ru-RU" dirty="0"/>
          </a:p>
        </p:txBody>
      </p:sp>
      <p:pic>
        <p:nvPicPr>
          <p:cNvPr id="21506" name="Picture 2" descr="Почему люди больше не летают на дирижаблях? | МИР НАУКИ: интересное вокруг  | Дзе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039414"/>
            <a:ext cx="6788597" cy="381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389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Вертолет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555346" y="1661375"/>
            <a:ext cx="5636654" cy="5074275"/>
          </a:xfrm>
        </p:spPr>
        <p:txBody>
          <a:bodyPr/>
          <a:lstStyle/>
          <a:p>
            <a:r>
              <a:rPr lang="ru-RU" dirty="0"/>
              <a:t>Вертолет, или, иначе, геликоптер, создает подъемную силу за счет вращения винта, в отличие от самолета, у которого подъемная сила создается поступательным движением аппарата. Воздух обтекает лопасти вращающегося винта вертолета.</a:t>
            </a:r>
            <a:endParaRPr lang="ru-RU" dirty="0"/>
          </a:p>
        </p:txBody>
      </p:sp>
      <p:pic>
        <p:nvPicPr>
          <p:cNvPr id="22530" name="Picture 2" descr="В небе над Ставропольским краем «Ночные охотники» перехватили военные  вертолёты | Своё Т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15726"/>
            <a:ext cx="6493705" cy="411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61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самолет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051139" y="1712890"/>
            <a:ext cx="5023923" cy="5145110"/>
          </a:xfrm>
        </p:spPr>
        <p:txBody>
          <a:bodyPr>
            <a:normAutofit/>
          </a:bodyPr>
          <a:lstStyle/>
          <a:p>
            <a:r>
              <a:rPr lang="ru-RU" dirty="0"/>
              <a:t>Большие самолеты двигаются вперед за счет мощных двигателей, вращающих пропеллер. Быстро вращающийся пропеллер выбрасывает за себя огромные массы воздуха, обеспечивая поступательное движение самолета. Если подъёмная сила и вес самолёта равны, то он летит горизонтально.</a:t>
            </a:r>
            <a:endParaRPr lang="ru-RU" dirty="0"/>
          </a:p>
        </p:txBody>
      </p:sp>
      <p:pic>
        <p:nvPicPr>
          <p:cNvPr id="23554" name="Picture 2" descr="Как и почему летают самолеты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39" y="2067372"/>
            <a:ext cx="6934200" cy="433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521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Параграфы 52,53,54 читать, ответить </a:t>
            </a:r>
            <a:r>
              <a:rPr lang="ru-RU" smtClean="0"/>
              <a:t>на вопросы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784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415779"/>
            <a:ext cx="10364451" cy="1596177"/>
          </a:xfrm>
        </p:spPr>
        <p:txBody>
          <a:bodyPr/>
          <a:lstStyle/>
          <a:p>
            <a:r>
              <a:rPr lang="ru-RU" dirty="0" smtClean="0"/>
              <a:t>Давайте подумаем почему одно тело плавает, а другое нет!</a:t>
            </a:r>
            <a:endParaRPr lang="ru-RU" dirty="0"/>
          </a:p>
        </p:txBody>
      </p:sp>
      <p:pic>
        <p:nvPicPr>
          <p:cNvPr id="8194" name="Picture 2" descr="Владивосток | Ученые нашли на дне моря 1800-летний камень с упоминанием  евреев - БезФорма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1688742"/>
            <a:ext cx="5881918" cy="3952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Часть объёма плавающего тела, погружённая в жидкость — урок. Физика, 7  класс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068" y="2430922"/>
            <a:ext cx="6252932" cy="4427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033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6654" y="0"/>
            <a:ext cx="10364451" cy="1596177"/>
          </a:xfrm>
        </p:spPr>
        <p:txBody>
          <a:bodyPr/>
          <a:lstStyle/>
          <a:p>
            <a:r>
              <a:rPr lang="ru-RU" dirty="0" smtClean="0"/>
              <a:t>Условия плавания тел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40913" y="1609374"/>
            <a:ext cx="889378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Если сила тяжести больше силы Архимеда, то тело утонет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/>
              <a:t>Если сила тяжести </a:t>
            </a:r>
            <a:r>
              <a:rPr lang="ru-RU" dirty="0" smtClean="0"/>
              <a:t>меньше </a:t>
            </a:r>
            <a:r>
              <a:rPr lang="ru-RU" dirty="0"/>
              <a:t>силы Архимеда, то тело </a:t>
            </a:r>
            <a:r>
              <a:rPr lang="ru-RU" dirty="0" smtClean="0"/>
              <a:t>всплывет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/>
              <a:t>Если сила тяжести </a:t>
            </a:r>
            <a:r>
              <a:rPr lang="ru-RU" dirty="0" smtClean="0"/>
              <a:t>равна силе </a:t>
            </a:r>
            <a:r>
              <a:rPr lang="ru-RU" dirty="0"/>
              <a:t>Архимеда, то тело </a:t>
            </a:r>
            <a:r>
              <a:rPr lang="ru-RU" dirty="0" smtClean="0"/>
              <a:t>плавает внутри жидкости</a:t>
            </a:r>
            <a:endParaRPr lang="ru-RU" dirty="0"/>
          </a:p>
          <a:p>
            <a:endParaRPr lang="ru-RU" dirty="0"/>
          </a:p>
          <a:p>
            <a:endParaRPr lang="ru-RU" dirty="0" smtClean="0"/>
          </a:p>
        </p:txBody>
      </p:sp>
      <p:pic>
        <p:nvPicPr>
          <p:cNvPr id="2050" name="Picture 2" descr="Условия плавания тел – конспект урока – Корпорация Российский учебник  (издательство Дрофа – Вентана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662" y="4143374"/>
            <a:ext cx="4762500" cy="271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109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Вспомним отчего зависят сила тяжести и сила Архимеда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2367093"/>
            <a:ext cx="10363826" cy="492018"/>
          </a:xfrm>
        </p:spPr>
        <p:txBody>
          <a:bodyPr/>
          <a:lstStyle/>
          <a:p>
            <a:r>
              <a:rPr lang="ru-RU" dirty="0" smtClean="0"/>
              <a:t>Назовите формулы</a:t>
            </a:r>
            <a:endParaRPr lang="ru-RU" dirty="0"/>
          </a:p>
        </p:txBody>
      </p:sp>
      <p:pic>
        <p:nvPicPr>
          <p:cNvPr id="3076" name="Picture 4" descr="Как расставить силы в физике. Понятие силы. Почему бумага падает медленнее  желез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52826"/>
            <a:ext cx="5450923" cy="1882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почему выталкивающая сила назавна силой архимеда ? Какая формула её  выражает ? - Школьные Знания.co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7" b="51075"/>
          <a:stretch/>
        </p:blipFill>
        <p:spPr bwMode="auto">
          <a:xfrm>
            <a:off x="6967470" y="3548915"/>
            <a:ext cx="5095741" cy="1885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764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 от чего зависит масса?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685201"/>
          </a:xfrm>
        </p:spPr>
        <p:txBody>
          <a:bodyPr/>
          <a:lstStyle/>
          <a:p>
            <a:r>
              <a:rPr lang="ru-RU" dirty="0" smtClean="0"/>
              <a:t>Назовите формулу</a:t>
            </a:r>
            <a:endParaRPr lang="ru-RU" dirty="0"/>
          </a:p>
        </p:txBody>
      </p:sp>
      <p:pic>
        <p:nvPicPr>
          <p:cNvPr id="4098" name="Picture 2" descr="Расчет плотности тела и формулы расчета массы и объема тела по плотности |  Рутвет - найдёт ответ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678" y="3204691"/>
            <a:ext cx="5509206" cy="360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438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Подставим массу в силу тяжести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913775" y="1658755"/>
                <a:ext cx="10363826" cy="1908694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9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96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ru-RU" sz="9600" b="0" i="1" smtClean="0">
                              <a:latin typeface="Cambria Math" panose="02040503050406030204" pitchFamily="18" charset="0"/>
                            </a:rPr>
                            <m:t>тяж</m:t>
                          </m:r>
                        </m:sub>
                      </m:sSub>
                      <m:r>
                        <a:rPr lang="ru-RU" sz="96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9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9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ru-RU" sz="9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т</m:t>
                          </m:r>
                        </m:sub>
                      </m:sSub>
                      <m:sSub>
                        <m:sSubPr>
                          <m:ctrlPr>
                            <a:rPr lang="en-US" sz="9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9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ru-RU" sz="9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т</m:t>
                          </m:r>
                        </m:sub>
                      </m:sSub>
                      <m:r>
                        <a:rPr lang="en-US" sz="9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ru-RU" sz="960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913775" y="1658755"/>
                <a:ext cx="10363826" cy="1908694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6" descr="почему выталкивающая сила назавна силой архимеда ? Какая формула её  выражает ? - Школьные Знания.co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7" b="51075"/>
          <a:stretch/>
        </p:blipFill>
        <p:spPr bwMode="auto">
          <a:xfrm>
            <a:off x="3406150" y="3567449"/>
            <a:ext cx="5095741" cy="1885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40935" y="5975798"/>
            <a:ext cx="3834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 чем отличие данных формул?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468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Исходя из последней формулы, отчего зависит условие плавания тела?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78373" y="2002696"/>
            <a:ext cx="10363826" cy="3424107"/>
          </a:xfrm>
        </p:spPr>
        <p:txBody>
          <a:bodyPr/>
          <a:lstStyle/>
          <a:p>
            <a:r>
              <a:rPr lang="ru-RU" dirty="0" smtClean="0"/>
              <a:t>Плотность тела больше плотности воды, тело тонет</a:t>
            </a:r>
          </a:p>
          <a:p>
            <a:r>
              <a:rPr lang="ru-RU" dirty="0"/>
              <a:t>Плотность тела </a:t>
            </a:r>
            <a:r>
              <a:rPr lang="ru-RU" dirty="0" smtClean="0"/>
              <a:t>меньше </a:t>
            </a:r>
            <a:r>
              <a:rPr lang="ru-RU" dirty="0"/>
              <a:t>плотности воды, тело </a:t>
            </a:r>
            <a:r>
              <a:rPr lang="ru-RU" dirty="0" smtClean="0"/>
              <a:t>всплывает</a:t>
            </a:r>
          </a:p>
          <a:p>
            <a:r>
              <a:rPr lang="ru-RU" dirty="0"/>
              <a:t>Плотность тела </a:t>
            </a:r>
            <a:r>
              <a:rPr lang="ru-RU" dirty="0" smtClean="0"/>
              <a:t>равна </a:t>
            </a:r>
            <a:r>
              <a:rPr lang="ru-RU" dirty="0"/>
              <a:t>плотности воды, </a:t>
            </a:r>
            <a:r>
              <a:rPr lang="ru-RU" dirty="0" smtClean="0"/>
              <a:t>тело плавает внутри жидкости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5122" name="Picture 2" descr="Условия плавания тел | ВКонтакт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6949" y="3714750"/>
            <a:ext cx="7686675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39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Тренировка, Плавает или нет?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3" y="2367092"/>
            <a:ext cx="4907477" cy="4304164"/>
          </a:xfrm>
        </p:spPr>
        <p:txBody>
          <a:bodyPr/>
          <a:lstStyle/>
          <a:p>
            <a:r>
              <a:rPr lang="ru-RU" dirty="0" smtClean="0"/>
              <a:t>Мрамор в керосине?</a:t>
            </a:r>
          </a:p>
          <a:p>
            <a:r>
              <a:rPr lang="ru-RU" dirty="0" smtClean="0"/>
              <a:t>Чугун в бензине?</a:t>
            </a:r>
          </a:p>
          <a:p>
            <a:r>
              <a:rPr lang="ru-RU" dirty="0" smtClean="0"/>
              <a:t>Лед в воде?</a:t>
            </a:r>
          </a:p>
          <a:p>
            <a:r>
              <a:rPr lang="ru-RU" dirty="0" smtClean="0"/>
              <a:t>Парафин в машинном масле?</a:t>
            </a:r>
          </a:p>
          <a:p>
            <a:r>
              <a:rPr lang="ru-RU" dirty="0" smtClean="0"/>
              <a:t>Пробка в эфире?</a:t>
            </a:r>
          </a:p>
          <a:p>
            <a:r>
              <a:rPr lang="ru-RU" dirty="0" smtClean="0"/>
              <a:t>Лед в эфире?</a:t>
            </a:r>
          </a:p>
          <a:p>
            <a:r>
              <a:rPr lang="ru-RU" dirty="0" smtClean="0"/>
              <a:t>Полиэтилен в бензине?</a:t>
            </a:r>
          </a:p>
          <a:p>
            <a:r>
              <a:rPr lang="ru-RU" dirty="0" smtClean="0"/>
              <a:t>Полиэтилен в воде?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7132123" y="2367092"/>
            <a:ext cx="3568074" cy="4304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Нет</a:t>
            </a:r>
          </a:p>
          <a:p>
            <a:r>
              <a:rPr lang="ru-RU" dirty="0" smtClean="0"/>
              <a:t>Нет</a:t>
            </a:r>
          </a:p>
          <a:p>
            <a:r>
              <a:rPr lang="ru-RU" dirty="0" smtClean="0"/>
              <a:t>Да</a:t>
            </a:r>
          </a:p>
          <a:p>
            <a:r>
              <a:rPr lang="ru-RU" dirty="0" smtClean="0"/>
              <a:t>Да</a:t>
            </a:r>
          </a:p>
          <a:p>
            <a:r>
              <a:rPr lang="ru-RU" dirty="0" smtClean="0"/>
              <a:t>Да</a:t>
            </a:r>
          </a:p>
          <a:p>
            <a:r>
              <a:rPr lang="ru-RU" dirty="0" smtClean="0"/>
              <a:t>Нет</a:t>
            </a:r>
          </a:p>
          <a:p>
            <a:r>
              <a:rPr lang="ru-RU" dirty="0" smtClean="0"/>
              <a:t>Да</a:t>
            </a:r>
          </a:p>
          <a:p>
            <a:r>
              <a:rPr lang="ru-RU" dirty="0" smtClean="0"/>
              <a:t>нет</a:t>
            </a:r>
          </a:p>
        </p:txBody>
      </p:sp>
    </p:spTree>
    <p:extLst>
      <p:ext uri="{BB962C8B-B14F-4D97-AF65-F5344CB8AC3E}">
        <p14:creationId xmlns:p14="http://schemas.microsoft.com/office/powerpoint/2010/main" val="335422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61</TotalTime>
  <Words>474</Words>
  <Application>Microsoft Office PowerPoint</Application>
  <PresentationFormat>Широкоэкранный</PresentationFormat>
  <Paragraphs>85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Cambria Math</vt:lpstr>
      <vt:lpstr>Tw Cen MT</vt:lpstr>
      <vt:lpstr>Капля</vt:lpstr>
      <vt:lpstr>Плавание тел. Плавание судов. Воздухоплавание.</vt:lpstr>
      <vt:lpstr>Плавание</vt:lpstr>
      <vt:lpstr>Давайте подумаем почему одно тело плавает, а другое нет!</vt:lpstr>
      <vt:lpstr>Условия плавания тел</vt:lpstr>
      <vt:lpstr>Вспомним отчего зависят сила тяжести и сила Архимеда</vt:lpstr>
      <vt:lpstr>А от чего зависит масса?</vt:lpstr>
      <vt:lpstr>Подставим массу в силу тяжести</vt:lpstr>
      <vt:lpstr>Исходя из последней формулы, отчего зависит условие плавания тела?</vt:lpstr>
      <vt:lpstr>Тренировка, Плавает или нет?</vt:lpstr>
      <vt:lpstr>Жидкости как и твердые тела подчиняются условиям плавания тел</vt:lpstr>
      <vt:lpstr>Плавание судов</vt:lpstr>
      <vt:lpstr>Принцип плавания судов</vt:lpstr>
      <vt:lpstr>Презентация PowerPoint</vt:lpstr>
      <vt:lpstr>Осадка</vt:lpstr>
      <vt:lpstr>Ватерлиния</vt:lpstr>
      <vt:lpstr>Водоизмещение</vt:lpstr>
      <vt:lpstr>Грузоподъемность</vt:lpstr>
      <vt:lpstr>Воздухоплавание</vt:lpstr>
      <vt:lpstr>Условия воздухоплавания</vt:lpstr>
      <vt:lpstr>Условия воздухоплавания</vt:lpstr>
      <vt:lpstr>Почему летает воздушный шар</vt:lpstr>
      <vt:lpstr>Дирижабль</vt:lpstr>
      <vt:lpstr>Вертолет</vt:lpstr>
      <vt:lpstr>самолет</vt:lpstr>
      <vt:lpstr>Домашнее задание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Плавание тел. Плавание судов. Воздухоплавание.</dc:title>
  <dc:creator>osadm</dc:creator>
  <cp:lastModifiedBy>osadm</cp:lastModifiedBy>
  <cp:revision>7</cp:revision>
  <dcterms:created xsi:type="dcterms:W3CDTF">2023-07-08T15:12:25Z</dcterms:created>
  <dcterms:modified xsi:type="dcterms:W3CDTF">2023-07-08T16:14:02Z</dcterms:modified>
</cp:coreProperties>
</file>