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FCF5F50-ACF3-49A4-8E64-630057A41650}" type="datetimeFigureOut">
              <a:rPr lang="ru-RU" smtClean="0"/>
              <a:t>08.07.2023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21B3D1-75E0-4E5C-A124-28283342FC6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988840"/>
            <a:ext cx="7025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Sylfaen" panose="010A0502050306030303" pitchFamily="18" charset="0"/>
                <a:cs typeface="Times New Roman" panose="02020603050405020304" pitchFamily="18" charset="0"/>
              </a:rPr>
              <a:t>Устный счет по теме</a:t>
            </a:r>
          </a:p>
          <a:p>
            <a:pPr algn="ctr"/>
            <a:r>
              <a:rPr lang="ru-RU" sz="5400" b="1" dirty="0" smtClean="0">
                <a:latin typeface="Sylfaen" panose="010A0502050306030303" pitchFamily="18" charset="0"/>
                <a:cs typeface="Times New Roman" panose="02020603050405020304" pitchFamily="18" charset="0"/>
              </a:rPr>
              <a:t>«Неравенства»</a:t>
            </a:r>
            <a:endParaRPr lang="ru-RU" sz="5400" b="1" dirty="0">
              <a:latin typeface="Sylfaen" panose="010A05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602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5.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4x + 4 &gt; 0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Неравенство (х– 2)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&gt; 0 выполняется для всех значений х, значит х – любое </a:t>
            </a:r>
            <a:r>
              <a:rPr lang="ru-RU" sz="6000" dirty="0" smtClean="0"/>
              <a:t>число.</a:t>
            </a: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(–∞; +∞)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865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25194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2  (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2)</a:t>
            </a:r>
            <a:r>
              <a:rPr lang="ru-RU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0, значит,</a:t>
            </a:r>
          </a:p>
          <a:p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≠ 2.</a:t>
            </a:r>
          </a:p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(–∞; 2)∪(2; +∞)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01678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6.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+ 10x + 25 ≤ 0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 + 5)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≤ 0 – решений нет.</a:t>
            </a:r>
          </a:p>
          <a:p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91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Неравенство 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 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+ 5)</a:t>
            </a:r>
            <a:r>
              <a:rPr lang="ru-RU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≤ 0  выполняется при единственном значении 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–5.</a:t>
            </a:r>
          </a:p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79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dirty="0" smtClean="0">
                <a:latin typeface="Sylfaen" panose="010A0502050306030303" pitchFamily="18" charset="0"/>
                <a:cs typeface="Times New Roman" panose="02020603050405020304" pitchFamily="18" charset="0"/>
              </a:rPr>
              <a:t>Указать наименьшее целое решение неравенства: x &gt; 4</a:t>
            </a:r>
          </a:p>
          <a:p>
            <a:r>
              <a:rPr lang="ru-RU" sz="5400" dirty="0" smtClean="0">
                <a:latin typeface="Sylfaen" panose="010A0502050306030303" pitchFamily="18" charset="0"/>
                <a:cs typeface="Times New Roman" panose="02020603050405020304" pitchFamily="18" charset="0"/>
              </a:rPr>
              <a:t>Ответ: х ∈ (4; +∞), наименьшее целое число 4.</a:t>
            </a:r>
          </a:p>
          <a:p>
            <a:r>
              <a:rPr lang="ru-RU" sz="5400" dirty="0" smtClean="0">
                <a:latin typeface="Sylfaen" panose="010A0502050306030303" pitchFamily="18" charset="0"/>
                <a:cs typeface="Times New Roman" panose="02020603050405020304" pitchFamily="18" charset="0"/>
              </a:rPr>
              <a:t>Ответ: 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5617"/>
            <a:ext cx="7906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ошибку: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87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∈ (4; +∞),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наименьшее целое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5. </a:t>
            </a:r>
          </a:p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= 5.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56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969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неравенство: 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–х &lt; 1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&lt; –1</a:t>
            </a: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(–∞; –1)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79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&gt; –1</a:t>
            </a:r>
          </a:p>
          <a:p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(–1; +∞)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292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84"/>
            <a:ext cx="84249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5400" dirty="0"/>
              <a:t>х</a:t>
            </a:r>
            <a:r>
              <a:rPr lang="ru-RU" sz="5400" baseline="30000" dirty="0" smtClean="0"/>
              <a:t>2</a:t>
            </a:r>
            <a:r>
              <a:rPr lang="ru-RU" sz="5400" dirty="0" smtClean="0"/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+ 5x– 6 &lt; 0</a:t>
            </a:r>
          </a:p>
          <a:p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(x – 2) (x – 3) &lt; 0,</a:t>
            </a:r>
          </a:p>
          <a:p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∈ (2; 3).</a:t>
            </a:r>
          </a:p>
          <a:p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(2; 3)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326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</a:p>
          <a:p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5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+ 6 &lt; 0,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2) (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3) &gt; 0,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∈ (–∞; 2)∪(3; +∞).</a:t>
            </a:r>
          </a:p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(–∞; 2)∪(3; +∞)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38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35292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4. 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+ 6x + 9 ≥ 0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(х+ 3)</a:t>
            </a:r>
            <a:r>
              <a:rPr lang="ru-RU" sz="6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≥ 0,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+ 3 ≥ 0,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≥ –3.</a:t>
            </a:r>
          </a:p>
          <a:p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[–3; +∞)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492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Неравенство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 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+ 3)</a:t>
            </a:r>
            <a:r>
              <a:rPr lang="ru-RU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≥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выполняется для всех значений 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значит 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любое число.</a:t>
            </a:r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(–∞; +∞)</a:t>
            </a:r>
          </a:p>
        </p:txBody>
      </p:sp>
    </p:spTree>
    <p:extLst>
      <p:ext uri="{BB962C8B-B14F-4D97-AF65-F5344CB8AC3E}">
        <p14:creationId xmlns:p14="http://schemas.microsoft.com/office/powerpoint/2010/main" val="56270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rgbClr val="00194F"/>
      </a:dk1>
      <a:lt1>
        <a:sysClr val="window" lastClr="FFFFFF"/>
      </a:lt1>
      <a:dk2>
        <a:srgbClr val="34003F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74</TotalTime>
  <Words>257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2022-04-24T13:48:19Z</dcterms:created>
  <dcterms:modified xsi:type="dcterms:W3CDTF">2023-07-08T16:28:30Z</dcterms:modified>
</cp:coreProperties>
</file>