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5" r:id="rId3"/>
    <p:sldId id="264" r:id="rId4"/>
    <p:sldId id="262" r:id="rId5"/>
    <p:sldId id="261" r:id="rId6"/>
    <p:sldId id="260" r:id="rId7"/>
    <p:sldId id="259" r:id="rId8"/>
    <p:sldId id="274" r:id="rId9"/>
    <p:sldId id="257" r:id="rId10"/>
    <p:sldId id="258" r:id="rId11"/>
    <p:sldId id="266" r:id="rId12"/>
    <p:sldId id="267" r:id="rId13"/>
    <p:sldId id="268" r:id="rId14"/>
    <p:sldId id="269" r:id="rId15"/>
    <p:sldId id="270" r:id="rId16"/>
    <p:sldId id="272" r:id="rId17"/>
    <p:sldId id="278" r:id="rId18"/>
    <p:sldId id="279" r:id="rId19"/>
    <p:sldId id="273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713" autoAdjust="0"/>
  </p:normalViewPr>
  <p:slideViewPr>
    <p:cSldViewPr>
      <p:cViewPr varScale="1">
        <p:scale>
          <a:sx n="113" d="100"/>
          <a:sy n="113" d="100"/>
        </p:scale>
        <p:origin x="-23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88"/>
    </p:cViewPr>
  </p:sorterViewPr>
  <p:notesViewPr>
    <p:cSldViewPr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873E3B-80FC-40F9-AF1E-4D468DF2EEBE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95988-FAE4-498E-A8A1-600B2792C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95988-FAE4-498E-A8A1-600B2792C33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co-boom.com/wp-content/uploads/2013/03/6DzsYHm5M_8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hyperlink" Target="http://eco-boom.com/wp-content/uploads/2013/03/eto.sovsem.ne_.pro_.eto_.avi.image5_.jpg" TargetMode="Externa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co-boom.com/wp-content/uploads/2013/03/2100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hyperlink" Target="http://eco-boom.com/wp-content/uploads/2013/03/main_4x3.jpg" TargetMode="Externa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эээ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2132856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Экологическое воспитание детей </a:t>
            </a:r>
          </a:p>
          <a:p>
            <a:pPr algn="ctr"/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четвертого года жизни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6021288"/>
            <a:ext cx="27887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Подготовила: Кузовлева О.В.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692696"/>
            <a:ext cx="3684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Сюжетно –ролевые игры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4784"/>
            <a:ext cx="2664296" cy="355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276872"/>
            <a:ext cx="286777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620688"/>
            <a:ext cx="25050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47864" y="332656"/>
            <a:ext cx="2799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Игровые ситуации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218" name="Picture 2" descr="H:\экология\фото\IMG_20220318_09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6672"/>
            <a:ext cx="2160240" cy="2880320"/>
          </a:xfrm>
          <a:prstGeom prst="rect">
            <a:avLst/>
          </a:prstGeom>
          <a:noFill/>
        </p:spPr>
      </p:pic>
      <p:pic>
        <p:nvPicPr>
          <p:cNvPr id="8" name="Picture 5" descr="C:\Users\ЮниАрт\Downloads\IMG_20220318_0909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76672"/>
            <a:ext cx="2160240" cy="2880321"/>
          </a:xfrm>
          <a:prstGeom prst="rect">
            <a:avLst/>
          </a:prstGeom>
          <a:noFill/>
        </p:spPr>
      </p:pic>
      <p:pic>
        <p:nvPicPr>
          <p:cNvPr id="9" name="Picture 6" descr="C:\Users\ЮниАрт\Downloads\IMG_20220318_0908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429000"/>
            <a:ext cx="2232248" cy="297633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429000"/>
            <a:ext cx="221846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404664"/>
            <a:ext cx="5251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Подвижные игры, игры – имитации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708920"/>
            <a:ext cx="2664296" cy="355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132856"/>
            <a:ext cx="2682298" cy="357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980728"/>
            <a:ext cx="25050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332656"/>
            <a:ext cx="4358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Игры –экспериментирования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ЮниАрт\Downloads\IMG_20220318_162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08720"/>
            <a:ext cx="2488428" cy="295232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908720"/>
            <a:ext cx="2232248" cy="297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Users\ЮниАрт\Downloads\IMG_20220318_092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149080"/>
            <a:ext cx="1944216" cy="2592288"/>
          </a:xfrm>
          <a:prstGeom prst="rect">
            <a:avLst/>
          </a:prstGeom>
          <a:noFill/>
        </p:spPr>
      </p:pic>
      <p:pic>
        <p:nvPicPr>
          <p:cNvPr id="2053" name="Picture 5" descr="C:\Users\ЮниАрт\Downloads\IMG_20220318_0918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884717"/>
            <a:ext cx="2232248" cy="2976331"/>
          </a:xfrm>
          <a:prstGeom prst="rect">
            <a:avLst/>
          </a:prstGeom>
          <a:noFill/>
        </p:spPr>
      </p:pic>
      <p:pic>
        <p:nvPicPr>
          <p:cNvPr id="14" name="Picture 2" descr="C:\Users\ЮниАрт\Downloads\IMG_20220318_0913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4149080"/>
            <a:ext cx="189021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836712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Рассматривание книг, картин, иллюстраций о природе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060848"/>
            <a:ext cx="2448272" cy="32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H:\экология\фото\IMG_20220318_084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2505075" cy="3333750"/>
          </a:xfrm>
          <a:prstGeom prst="rect">
            <a:avLst/>
          </a:prstGeom>
          <a:noFill/>
        </p:spPr>
      </p:pic>
      <p:pic>
        <p:nvPicPr>
          <p:cNvPr id="9" name="Picture 5" descr="H:\экология\фото\IMG_20220318_0840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420888"/>
            <a:ext cx="2470923" cy="328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620688"/>
            <a:ext cx="470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Театрализованная деятельность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2776"/>
            <a:ext cx="2880320" cy="383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16832"/>
            <a:ext cx="2880320" cy="383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87824" y="620688"/>
            <a:ext cx="3410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Трудовая деятельность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2520280" cy="33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700808"/>
            <a:ext cx="2448272" cy="32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564904"/>
            <a:ext cx="27241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6DzsYHm5M_8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484784"/>
            <a:ext cx="22322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4048" y="3645024"/>
            <a:ext cx="3851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Мультфильм о добром и отзывчивом Паровозике, который постоянно опаздывал в пункт назначения из-за того, что отвлекался на созерцание красот Природы.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980728"/>
            <a:ext cx="3043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spc="50" dirty="0">
                <a:ln w="1143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ПАРОВОЗИК ИЗ РОМАШКОВО</a:t>
            </a:r>
            <a:endParaRPr lang="ru-RU" sz="1400" b="1" i="1" spc="50" dirty="0">
              <a:ln w="11430"/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412776"/>
            <a:ext cx="3044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spc="50" dirty="0">
                <a:ln w="11430"/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  <a:t>ЭТО СОВСЕМ НЕ ПРО ЭТО</a:t>
            </a:r>
          </a:p>
        </p:txBody>
      </p:sp>
      <p:pic>
        <p:nvPicPr>
          <p:cNvPr id="11" name="Рисунок 10" descr="http://eco-boom.com/wp-content/uploads/2013/03/eto.sovsem.ne_.pro_.eto_.avi.image5_-300x225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060848"/>
            <a:ext cx="2520280" cy="199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3568" y="472514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загрязнения окружающей среды достиг такого предела, что главная героиня – корова —  питается мусором со свалок, пьет сливную воду и дышит дымом из заводских труб. В результате чего, вместо обычного молока дает бензин.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652120" y="1196752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pc="50" dirty="0">
                <a:ln w="11430"/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КЛАД</a:t>
            </a:r>
            <a:endParaRPr lang="ru-RU" b="1" spc="50" dirty="0">
              <a:ln w="11430"/>
              <a:solidFill>
                <a:schemeClr val="accent1">
                  <a:lumMod val="50000"/>
                </a:schemeClr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4" name="Рисунок 3" descr="http://eco-boom.com/wp-content/uploads/2013/03/2100-300x228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980728"/>
            <a:ext cx="2952328" cy="228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184482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Замечательный мультфильм из серии «Про тигренка и его друзей».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увлекательной форме показывает малышам, что не так важны материальные ценности и богатства, как наличие чистой питьевой воды. 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00522" y="3501008"/>
            <a:ext cx="29301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spc="50" dirty="0">
                <a:ln w="11430"/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КАК КОЗЛИК ЗЕМЛЮ ДЕРЖАЛ</a:t>
            </a:r>
            <a:endParaRPr lang="ru-RU" sz="1400" b="1" spc="50" dirty="0">
              <a:ln w="11430"/>
              <a:solidFill>
                <a:schemeClr val="accent1">
                  <a:lumMod val="50000"/>
                </a:schemeClr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8" name="Рисунок 7" descr="http://eco-boom.com/wp-content/uploads/2013/03/main_4x3-300x225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717032"/>
            <a:ext cx="29901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067944" y="42930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Козлик подумал, что раз Земля круглая, то во время грозы ее может унести ветром. Поэтому он поменял самое дорогое, что  у него  было —  колокольчик и подковку на колышек с веревкой.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620688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356992"/>
            <a:ext cx="2334921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979712" y="620688"/>
            <a:ext cx="5364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хорошее в людях - из детства!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истоки добра пробудить?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Прикоснуться к природе всем сердцем: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Удивиться, узнать, полюбить!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хотим, чтоб земля расцветала,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росли, как цветы, малыши,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для них экология стала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наукой, а частью души.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764704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Мир, окружающий ребёнка,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прежде всего, мир природы с безграничным богатством явлений,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неисчерпаемой красотой.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Здесь, в природе, вечный источник детского разума»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Василий Александрович Сухомлинский</a:t>
            </a:r>
            <a:endParaRPr lang="ru-RU" sz="1400" dirty="0"/>
          </a:p>
        </p:txBody>
      </p:sp>
      <p:pic>
        <p:nvPicPr>
          <p:cNvPr id="19458" name="Picture 2" descr="https://rossasia.sibro.ru/upload/img/voshod/2013/v13_11-suh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3810000" cy="2733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ds05.infourok.ru/uploads/ex/0ea8/00052b3f-ff789940/img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340768"/>
            <a:ext cx="470452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ё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36138" y="332656"/>
            <a:ext cx="1077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spc="50" dirty="0">
                <a:ln w="11430">
                  <a:solidFill>
                    <a:srgbClr val="0000CC"/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908720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положительного отношения к  природе,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воспитывать защитников природы, сформировать экологические знания, научить детей быть милосердными, любить и беречь природу.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 descr="https://ds04.infourok.ru/uploads/ex/0253/00045b9a-72ae500d/hello_html_32bab5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432048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 с четырьмя стрелками 4"/>
          <p:cNvSpPr/>
          <p:nvPr/>
        </p:nvSpPr>
        <p:spPr>
          <a:xfrm>
            <a:off x="3203848" y="2204864"/>
            <a:ext cx="2736304" cy="2088232"/>
          </a:xfrm>
          <a:prstGeom prst="quadArrowCallout">
            <a:avLst>
              <a:gd name="adj1" fmla="val 2642"/>
              <a:gd name="adj2" fmla="val 17853"/>
              <a:gd name="adj3" fmla="val 19838"/>
              <a:gd name="adj4" fmla="val 57382"/>
            </a:avLst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 дошкольников 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148064" y="692696"/>
            <a:ext cx="2232248" cy="1152128"/>
          </a:xfrm>
          <a:prstGeom prst="flowChartAlternateProcess">
            <a:avLst/>
          </a:prstGeom>
          <a:solidFill>
            <a:srgbClr val="66FFFF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Трудовая деятельность в природе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228184" y="1988840"/>
            <a:ext cx="2520280" cy="2376264"/>
          </a:xfrm>
          <a:prstGeom prst="flowChartAlternateProcess">
            <a:avLst/>
          </a:prstGeom>
          <a:solidFill>
            <a:srgbClr val="66FFFF"/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Наблюдение за живыми объектами и сезонными явлениями природы</a:t>
            </a:r>
          </a:p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-целевые прогулки</a:t>
            </a:r>
          </a:p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-экскурсии</a:t>
            </a:r>
          </a:p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-работа с календарём природы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860032" y="4725144"/>
            <a:ext cx="3888432" cy="1872208"/>
          </a:xfrm>
          <a:prstGeom prst="flowChartAlternateProcess">
            <a:avLst/>
          </a:prstGeom>
          <a:solidFill>
            <a:srgbClr val="66FFFF"/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Связь с воспитательно-образовательным процессом, музыкальные праздники, проектная деятельность,  экологические досуги, конструирование из природного материала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95536" y="4797152"/>
            <a:ext cx="3888432" cy="1800200"/>
          </a:xfrm>
          <a:prstGeom prst="flowChartAlternateProcess">
            <a:avLst/>
          </a:prstGeom>
          <a:solidFill>
            <a:srgbClr val="66FFFF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методического и наглядно-иллюстративного материала, выставка книг природоведческого содержания 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3528" y="1700808"/>
            <a:ext cx="2520280" cy="2808312"/>
          </a:xfrm>
          <a:prstGeom prst="flowChartAlternateProcess">
            <a:avLst/>
          </a:prstGeom>
          <a:solidFill>
            <a:srgbClr val="66FFFF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работы по экологическому воспитанию, оборудование уголков природы в группе, оснащение предметами для ухода за растениями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771800" y="692696"/>
            <a:ext cx="2232248" cy="1152128"/>
          </a:xfrm>
          <a:prstGeom prst="flowChartAlternateProcess">
            <a:avLst/>
          </a:prstGeom>
          <a:solidFill>
            <a:srgbClr val="66FFFF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Ознакомление детей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 природой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 с четырьмя стрелками 4"/>
          <p:cNvSpPr/>
          <p:nvPr/>
        </p:nvSpPr>
        <p:spPr>
          <a:xfrm>
            <a:off x="3131840" y="2780928"/>
            <a:ext cx="2664296" cy="1800200"/>
          </a:xfrm>
          <a:prstGeom prst="quadArrowCallout">
            <a:avLst/>
          </a:prstGeom>
          <a:solidFill>
            <a:srgbClr val="FFFF00"/>
          </a:solidFill>
          <a:ln>
            <a:solidFill>
              <a:srgbClr val="EE0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Совместная деятельность детей и педагога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555776" y="1772816"/>
            <a:ext cx="3888432" cy="720080"/>
          </a:xfrm>
          <a:prstGeom prst="round2Diag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Чтение детской природоведческой литературы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15816" y="404664"/>
            <a:ext cx="1872208" cy="1152128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Наблюдение за живыми и неживыми объектами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040" y="404664"/>
            <a:ext cx="1872208" cy="1152128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 Целевые прогулки в природу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76256" y="404664"/>
            <a:ext cx="1800200" cy="1152128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Наблюдение за трудом взрослого в природе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04248" y="2060848"/>
            <a:ext cx="1944216" cy="1224136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Экологические досуги и праздники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76256" y="3573016"/>
            <a:ext cx="1872208" cy="1296144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Просмотр фильмов о природе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92080" y="5085184"/>
            <a:ext cx="2448272" cy="1296144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Сюжетно-ролевые, подвижные и дидактические игры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15816" y="5085184"/>
            <a:ext cx="2016224" cy="1296144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 по экологической тематике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5157192"/>
            <a:ext cx="1872208" cy="1224136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Образные игры - имитации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3573016"/>
            <a:ext cx="1872208" cy="1296144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Организация игровых ситуаций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36" y="2060848"/>
            <a:ext cx="1872208" cy="1224136"/>
          </a:xfrm>
          <a:prstGeom prst="flowChartAlternateProcess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Беседы с детьми на экологические темы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504" y="404664"/>
            <a:ext cx="2771800" cy="1224136"/>
          </a:xfrm>
          <a:prstGeom prst="roundRect">
            <a:avLst/>
          </a:prstGeom>
          <a:solidFill>
            <a:srgbClr val="7AF527"/>
          </a:solidFill>
          <a:ln>
            <a:solidFill>
              <a:srgbClr val="2B14D6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B14D6"/>
                </a:solidFill>
                <a:latin typeface="Times New Roman" pitchFamily="18" charset="0"/>
                <a:cs typeface="Times New Roman" pitchFamily="18" charset="0"/>
              </a:rPr>
              <a:t>Игры – экспериментирования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260648"/>
            <a:ext cx="4673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</p:txBody>
      </p:sp>
      <p:pic>
        <p:nvPicPr>
          <p:cNvPr id="16387" name="Picture 3" descr="H:\экология\фото\IMG_20220318_083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4320480" cy="3240360"/>
          </a:xfrm>
          <a:prstGeom prst="rect">
            <a:avLst/>
          </a:prstGeom>
          <a:noFill/>
        </p:spPr>
      </p:pic>
      <p:pic>
        <p:nvPicPr>
          <p:cNvPr id="7170" name="Picture 2" descr="H:\экология\фото\IMG_20220318_083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168352" cy="4224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35896" y="764704"/>
            <a:ext cx="1929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Наблюдения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361" name="Picture 1" descr="H:\экология\фото\IMG_20220318_155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429000"/>
            <a:ext cx="2466274" cy="3288365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636912"/>
            <a:ext cx="2304256" cy="307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0648"/>
            <a:ext cx="1514578" cy="201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1916832"/>
            <a:ext cx="232668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620688"/>
            <a:ext cx="313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25922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H:\экология\фото\IMG_20220318_0838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772816"/>
            <a:ext cx="2597226" cy="3456384"/>
          </a:xfrm>
          <a:prstGeom prst="rect">
            <a:avLst/>
          </a:prstGeom>
          <a:noFill/>
        </p:spPr>
      </p:pic>
      <p:pic>
        <p:nvPicPr>
          <p:cNvPr id="4" name="Picture 2" descr="H:\экология\фото\IMG_20220318_0932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492896"/>
            <a:ext cx="250507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3/1616402188_5-p-fon-dlya-prezentatsii-po-biologii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31840" y="620688"/>
            <a:ext cx="3109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Экологические игры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H:\экология\фото\IMG_20220318_084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24744"/>
            <a:ext cx="1944216" cy="2591378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24744"/>
            <a:ext cx="19442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 descr="C:\Users\ЮниАрт\Downloads\IMG_20220318_083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861048"/>
            <a:ext cx="2052227" cy="2736304"/>
          </a:xfrm>
          <a:prstGeom prst="rect">
            <a:avLst/>
          </a:prstGeom>
          <a:noFill/>
        </p:spPr>
      </p:pic>
      <p:pic>
        <p:nvPicPr>
          <p:cNvPr id="12" name="Picture 3" descr="C:\Users\ЮниАрт\Downloads\IMG_20220318_0855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3861048"/>
            <a:ext cx="2106234" cy="2808312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1124744"/>
            <a:ext cx="1947921" cy="259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407</Words>
  <Application>Microsoft Office PowerPoint</Application>
  <PresentationFormat>Экран (4:3)</PresentationFormat>
  <Paragraphs>67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эээ</vt:lpstr>
      <vt:lpstr>Слайд 2</vt:lpstr>
      <vt:lpstr>ё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эээ</dc:title>
  <dc:creator>ЮниАрт</dc:creator>
  <cp:lastModifiedBy>ЮниАрт</cp:lastModifiedBy>
  <cp:revision>78</cp:revision>
  <dcterms:created xsi:type="dcterms:W3CDTF">2022-03-19T19:58:12Z</dcterms:created>
  <dcterms:modified xsi:type="dcterms:W3CDTF">2023-07-08T18:48:11Z</dcterms:modified>
</cp:coreProperties>
</file>