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69" r:id="rId2"/>
    <p:sldId id="256" r:id="rId3"/>
    <p:sldId id="257" r:id="rId4"/>
    <p:sldId id="270" r:id="rId5"/>
    <p:sldId id="258" r:id="rId6"/>
    <p:sldId id="259" r:id="rId7"/>
    <p:sldId id="260" r:id="rId8"/>
    <p:sldId id="262" r:id="rId9"/>
    <p:sldId id="261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 autoAdjust="0"/>
    <p:restoredTop sz="94693" autoAdjust="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CDB3F-9C51-4DEE-A31B-37620DCA64E6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33B4F-39E6-4A24-8F6E-468E8EE55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33B4F-39E6-4A24-8F6E-468E8EE552E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72745-057A-481E-9A07-8CD4F785D5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Тест - игра по пожарной безопасности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6165304"/>
            <a:ext cx="3992488" cy="48160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 Кузовлева О.В.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s://zakazposterov.ru/fotooboi/z/fotooboi-e-56807-pojarniy-spasateljniy-v-bezopasniy-shlem-i-uniforma-pop-art-re-zakazposterov-ru_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212976"/>
            <a:ext cx="2976265" cy="2976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4" descr="C:\Documents and Settings\user\Мои документы\Мои результаты сканирования\2011-01 (янв)\сканирование0006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268760"/>
            <a:ext cx="360040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:\Documents and Settings\Полина\Рабочий стол\Новая папка\CIMG27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268760"/>
            <a:ext cx="3500462" cy="4929222"/>
          </a:xfrm>
          <a:prstGeom prst="rect">
            <a:avLst/>
          </a:prstGeom>
          <a:noFill/>
        </p:spPr>
      </p:pic>
      <p:sp>
        <p:nvSpPr>
          <p:cNvPr id="9" name="Текст 6"/>
          <p:cNvSpPr txBox="1">
            <a:spLocks/>
          </p:cNvSpPr>
          <p:nvPr/>
        </p:nvSpPr>
        <p:spPr>
          <a:xfrm>
            <a:off x="1115616" y="332656"/>
            <a:ext cx="720080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С кем и где нужно устраивать фейерверки?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4211960" y="2348880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4211960" y="4005064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Полина\Рабочий стол\Новая папка\CIMG27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196752"/>
            <a:ext cx="3286148" cy="4714908"/>
          </a:xfrm>
          <a:prstGeom prst="rect">
            <a:avLst/>
          </a:prstGeom>
          <a:noFill/>
        </p:spPr>
      </p:pic>
      <p:pic>
        <p:nvPicPr>
          <p:cNvPr id="6" name="Содержимое 5" descr="C:\Documents and Settings\user\Мои документы\Мои результаты сканирования\2011-01 (янв)\сканирование0008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1268760"/>
            <a:ext cx="3312000" cy="47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6"/>
          <p:cNvSpPr txBox="1">
            <a:spLocks/>
          </p:cNvSpPr>
          <p:nvPr/>
        </p:nvSpPr>
        <p:spPr>
          <a:xfrm>
            <a:off x="539552" y="332656"/>
            <a:ext cx="820891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noProof="0" dirty="0" smtClean="0">
                <a:solidFill>
                  <a:schemeClr val="bg1"/>
                </a:solidFill>
              </a:rPr>
              <a:t>Как правильно пользоваться электроприборами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211960" y="2348880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4211960" y="3933056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" name="Содержимое 10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412776"/>
            <a:ext cx="3600040" cy="48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6"/>
          <p:cNvSpPr txBox="1">
            <a:spLocks/>
          </p:cNvSpPr>
          <p:nvPr/>
        </p:nvSpPr>
        <p:spPr>
          <a:xfrm>
            <a:off x="107504" y="260648"/>
            <a:ext cx="903649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Если загорелась одежда на товарище, что нужно сделать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1340768"/>
            <a:ext cx="367240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/>
          <p:cNvSpPr/>
          <p:nvPr/>
        </p:nvSpPr>
        <p:spPr>
          <a:xfrm>
            <a:off x="4139952" y="2852936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4139952" y="3933056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s://raskrasdetstvo.com/upload/iblock/1b4/1b4ceba90facb343d90ccdbdd74ca4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772816"/>
            <a:ext cx="3062950" cy="41044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МОЛОДЦЫ!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361459"/>
          </a:xfrm>
        </p:spPr>
        <p:txBody>
          <a:bodyPr>
            <a:normAutofit fontScale="92500" lnSpcReduction="20000"/>
          </a:bodyPr>
          <a:lstStyle/>
          <a:p>
            <a:pPr lvl="1" algn="ctr">
              <a:buNone/>
            </a:pPr>
            <a:endParaRPr lang="ru-RU" dirty="0" smtClean="0"/>
          </a:p>
          <a:p>
            <a:pPr lvl="1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101</a:t>
            </a:r>
          </a:p>
          <a:p>
            <a:pPr lvl="1" algn="ctr">
              <a:buNone/>
            </a:pPr>
            <a:endParaRPr lang="ru-RU" sz="2920" b="1" dirty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102</a:t>
            </a:r>
          </a:p>
          <a:p>
            <a:pPr lvl="1" algn="ctr"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103</a:t>
            </a:r>
          </a:p>
          <a:p>
            <a:pPr lvl="1" algn="ctr"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800" b="1" smtClean="0">
                <a:solidFill>
                  <a:srgbClr val="FF0000"/>
                </a:solidFill>
              </a:rPr>
              <a:t>104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5436096" y="5157192"/>
            <a:ext cx="10081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5364088" y="3789040"/>
            <a:ext cx="1080120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5364088" y="2492896"/>
            <a:ext cx="10504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5292080" y="1340768"/>
            <a:ext cx="10504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971600" y="620688"/>
            <a:ext cx="7344816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какому телефону звонить, если случился пожар?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38" name="Picture 2" descr="http://xn----7sbbqcgv1ae0c7f.xn--p1ai/tinybrowser/fulls/images/photo/2021/04/2_4299d405e383a52d708179a1626fe82b__2000x2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04864"/>
            <a:ext cx="4680520" cy="28083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Содержимое 9" descr="C:\Documents and Settings\user\Мои документы\Мои результаты сканирования\2011-02 (фев)\сканирование0012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340768"/>
            <a:ext cx="316835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340768"/>
            <a:ext cx="345638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Текст 6"/>
          <p:cNvSpPr txBox="1">
            <a:spLocks/>
          </p:cNvSpPr>
          <p:nvPr/>
        </p:nvSpPr>
        <p:spPr>
          <a:xfrm>
            <a:off x="1187624" y="404664"/>
            <a:ext cx="7416824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Ваши действия при возгорании квартиры?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4355976" y="242088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4355976" y="3645024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s://sch23.pervroo-vitebsk.gov.by/files/00636/obj/140/18403/ico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9698" name="AutoShape 2" descr="https://shareslide.ru/img/thumbs/1d5ee60c5d6754a705b3c2a44260e8c1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shareslide.ru/img/thumbs/1d5ee60c5d6754a705b3c2a44260e8c1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4" descr="C:\Documents and Settings\user\Мои документы\Мои результаты сканирования\2011-01 (янв)\сканирование0010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340768"/>
            <a:ext cx="345638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Documents and Settings\user\Мои документы\Мои результаты сканирования\2011-02 (фев)\сканирование0008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1340768"/>
            <a:ext cx="345638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екст 6"/>
          <p:cNvSpPr txBox="1">
            <a:spLocks/>
          </p:cNvSpPr>
          <p:nvPr/>
        </p:nvSpPr>
        <p:spPr>
          <a:xfrm>
            <a:off x="2267744" y="260648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В квартире пожар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что делать?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355976" y="242088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4427984" y="4293096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Содержимое 7" descr="C:\Documents and Settings\user\Мои документы\Мои результаты сканирования\2011-02 (фев)\сканирование0009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980728"/>
            <a:ext cx="374441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6"/>
          <p:cNvSpPr txBox="1">
            <a:spLocks/>
          </p:cNvSpPr>
          <p:nvPr/>
        </p:nvSpPr>
        <p:spPr>
          <a:xfrm>
            <a:off x="1115616" y="260648"/>
            <a:ext cx="720080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Как двигаться в задымленном помещении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980728"/>
            <a:ext cx="3672408" cy="507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Стрелка вправо 13"/>
          <p:cNvSpPr/>
          <p:nvPr/>
        </p:nvSpPr>
        <p:spPr>
          <a:xfrm>
            <a:off x="4355976" y="242088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0800000">
            <a:off x="4355976" y="3717032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484784"/>
            <a:ext cx="3526924" cy="44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Содержимое 16"/>
          <p:cNvPicPr>
            <a:picLocks noGrp="1"/>
          </p:cNvPicPr>
          <p:nvPr>
            <p:ph sz="half" idx="2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556792"/>
            <a:ext cx="381642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Текст 6"/>
          <p:cNvSpPr txBox="1">
            <a:spLocks/>
          </p:cNvSpPr>
          <p:nvPr/>
        </p:nvSpPr>
        <p:spPr>
          <a:xfrm>
            <a:off x="1979712" y="332656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Чем можно играть детям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4355976" y="242088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0800000">
            <a:off x="4283968" y="3789040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Оранжев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Содержимое 5" descr="C:\Documents and Settings\user\Мои документы\Мои результаты сканирования\2011-01 (янв)\сканирование0005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1484784"/>
            <a:ext cx="280831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C:\Documents and Settings\user\Мои документы\Мои результаты сканирования\2011-02 (фев)\сканирование0001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179512" y="1988840"/>
            <a:ext cx="446449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6"/>
          <p:cNvSpPr txBox="1">
            <a:spLocks/>
          </p:cNvSpPr>
          <p:nvPr/>
        </p:nvSpPr>
        <p:spPr>
          <a:xfrm>
            <a:off x="2267744" y="332656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Где можно сушить белье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4355976" y="242088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0800000">
            <a:off x="4427984" y="4005064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Оранжевый огон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4" descr="C:\Documents and Settings\user\Мои документы\Мои результаты сканирования\2011-02 (фев)\сканирование0003.jpg"/>
          <p:cNvPicPr>
            <a:picLocks noGrp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1268760"/>
            <a:ext cx="32040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Documents and Settings\user\Мои документы\Мои результаты сканирования\2011-02 (фев)\сканирование0004.jpg"/>
          <p:cNvPicPr>
            <a:picLocks noGrp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1268760"/>
            <a:ext cx="32040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6"/>
          <p:cNvSpPr txBox="1">
            <a:spLocks/>
          </p:cNvSpPr>
          <p:nvPr/>
        </p:nvSpPr>
        <p:spPr>
          <a:xfrm>
            <a:off x="1187624" y="332656"/>
            <a:ext cx="669674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Как правильно тушить электроприборы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4211960" y="2348880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4283968" y="3933056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490</TotalTime>
  <Words>85</Words>
  <Application>Microsoft Office PowerPoint</Application>
  <PresentationFormat>Экран (4:3)</PresentationFormat>
  <Paragraphs>22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Тест - игра по пожарной безопасности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МОЛОДЦЫ!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ЮниАрт</cp:lastModifiedBy>
  <cp:revision>61</cp:revision>
  <dcterms:created xsi:type="dcterms:W3CDTF">2011-02-11T18:45:30Z</dcterms:created>
  <dcterms:modified xsi:type="dcterms:W3CDTF">2023-07-08T19:12:46Z</dcterms:modified>
</cp:coreProperties>
</file>