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56" r:id="rId3"/>
    <p:sldId id="257" r:id="rId4"/>
    <p:sldId id="258" r:id="rId5"/>
    <p:sldId id="259" r:id="rId6"/>
    <p:sldId id="260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6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08.07.2023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08.07.2023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08.07.2023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dissolv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11" Type="http://schemas.openxmlformats.org/officeDocument/2006/relationships/image" Target="../media/image5.png"/><Relationship Id="rId10" Type="http://schemas.microsoft.com/office/2007/relationships/hdphoto" Target="NUL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17" Type="http://schemas.openxmlformats.org/officeDocument/2006/relationships/image" Target="../media/image9.png"/><Relationship Id="rId2" Type="http://schemas.openxmlformats.org/officeDocument/2006/relationships/image" Target="../media/image1.jpeg"/><Relationship Id="rId16" Type="http://schemas.microsoft.com/office/2007/relationships/hdphoto" Target="NUL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catherineasquithgallery.com/uploads/posts/2021-02/1612868006_52-p-fon-tsvet-ognya-6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340768"/>
            <a:ext cx="7772400" cy="1470025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</a:rPr>
              <a:t>Правила пожарной безопасности для детей</a:t>
            </a:r>
            <a:endParaRPr lang="ru-RU" sz="4000" b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43808" y="4725144"/>
            <a:ext cx="4064496" cy="409600"/>
          </a:xfrm>
        </p:spPr>
        <p:txBody>
          <a:bodyPr>
            <a:normAutofit/>
          </a:bodyPr>
          <a:lstStyle/>
          <a:p>
            <a:r>
              <a:rPr lang="ru-RU" sz="1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Выполнила: Кузовлева О.В.</a:t>
            </a:r>
            <a:endParaRPr lang="ru-RU" sz="1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s://catherineasquithgallery.com/uploads/posts/2021-02/1612868006_52-p-fon-tsvet-ognya-6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274638"/>
            <a:ext cx="8003232" cy="778098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Соблюдай правила пожарной безопасности </a:t>
            </a:r>
            <a:endParaRPr lang="ru-RU" sz="3200" b="1" dirty="0">
              <a:solidFill>
                <a:srgbClr val="C00000"/>
              </a:solidFill>
            </a:endParaRPr>
          </a:p>
        </p:txBody>
      </p:sp>
      <p:pic>
        <p:nvPicPr>
          <p:cNvPr id="5" name="Содержимое 4"/>
          <p:cNvPicPr>
            <a:picLocks noGrp="1"/>
          </p:cNvPicPr>
          <p:nvPr>
            <p:ph sz="half" idx="1"/>
          </p:nvPr>
        </p:nvPicPr>
        <p:blipFill rotWithShape="1">
          <a:blip r:embed="rId3" cstate="print"/>
          <a:srcRect b="5321"/>
          <a:stretch/>
        </p:blipFill>
        <p:spPr bwMode="auto">
          <a:xfrm>
            <a:off x="1115616" y="1124744"/>
            <a:ext cx="3234080" cy="452596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pic="http://schemas.openxmlformats.org/drawingml/2006/picture" xmlns:lc="http://schemas.openxmlformats.org/drawingml/2006/lockedCanvas"/>
            </a:ext>
          </a:extLst>
        </p:spPr>
      </p:pic>
      <p:pic>
        <p:nvPicPr>
          <p:cNvPr id="6" name="Содержимое 5"/>
          <p:cNvPicPr>
            <a:picLocks noGrp="1"/>
          </p:cNvPicPr>
          <p:nvPr>
            <p:ph sz="half" idx="2"/>
          </p:nvPr>
        </p:nvPicPr>
        <p:blipFill>
          <a:blip r:embed="rId4" cstate="print"/>
          <a:stretch>
            <a:fillRect/>
          </a:stretch>
        </p:blipFill>
        <p:spPr>
          <a:xfrm>
            <a:off x="4644008" y="1124744"/>
            <a:ext cx="3312368" cy="4464496"/>
          </a:xfrm>
          <a:prstGeom prst="rect">
            <a:avLst/>
          </a:prstGeom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s://catherineasquithgallery.com/uploads/posts/2021-02/1612868006_52-p-fon-tsvet-ognya-6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74638"/>
            <a:ext cx="8568952" cy="634082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Соблюдай правила пожарной безопасности </a:t>
            </a:r>
            <a:endParaRPr lang="ru-RU" sz="3200" dirty="0"/>
          </a:p>
        </p:txBody>
      </p:sp>
      <p:pic>
        <p:nvPicPr>
          <p:cNvPr id="5" name="Содержимое 4"/>
          <p:cNvPicPr>
            <a:picLocks noGrp="1"/>
          </p:cNvPicPr>
          <p:nvPr>
            <p:ph sz="half" idx="1"/>
          </p:nvPr>
        </p:nvPicPr>
        <p:blipFill>
          <a:blip r:embed="rId3" cstate="print">
            <a:extLst>
              <a:ext uri="{BEBA8EAE-BF5A-486C-A8C5-ECC9F3942E4B}">
                <a14:imgProps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pic="http://schemas.openxmlformats.org/drawingml/2006/picture" xmlns:lc="http://schemas.openxmlformats.org/drawingml/2006/lockedCanvas">
                  <a14:imgLayer r:embed="rId10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43608" y="1124744"/>
            <a:ext cx="3284363" cy="4211095"/>
          </a:xfrm>
          <a:prstGeom prst="rect">
            <a:avLst/>
          </a:prstGeom>
        </p:spPr>
      </p:pic>
      <p:pic>
        <p:nvPicPr>
          <p:cNvPr id="6" name="Содержимое 5"/>
          <p:cNvPicPr>
            <a:picLocks noGrp="1"/>
          </p:cNvPicPr>
          <p:nvPr>
            <p:ph sz="half" idx="2"/>
          </p:nvPr>
        </p:nvPicPr>
        <p:blipFill>
          <a:blip r:embed="rId11" cstate="print"/>
          <a:stretch>
            <a:fillRect/>
          </a:stretch>
        </p:blipFill>
        <p:spPr>
          <a:xfrm>
            <a:off x="4716016" y="1124745"/>
            <a:ext cx="3256088" cy="4248472"/>
          </a:xfrm>
          <a:prstGeom prst="rect">
            <a:avLst/>
          </a:prstGeom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s://catherineasquithgallery.com/uploads/posts/2021-02/1612868006_52-p-fon-tsvet-ognya-6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274638"/>
            <a:ext cx="7931224" cy="562074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Соблюдай правила пожарной безопасности </a:t>
            </a:r>
            <a:endParaRPr lang="ru-RU" sz="3200" dirty="0"/>
          </a:p>
        </p:txBody>
      </p:sp>
      <p:pic>
        <p:nvPicPr>
          <p:cNvPr id="5" name="Содержимое 4"/>
          <p:cNvPicPr>
            <a:picLocks noGrp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1043608" y="1124744"/>
            <a:ext cx="3258693" cy="4525963"/>
          </a:xfrm>
          <a:prstGeom prst="rect">
            <a:avLst/>
          </a:prstGeom>
        </p:spPr>
      </p:pic>
      <p:pic>
        <p:nvPicPr>
          <p:cNvPr id="6" name="Содержимое 5"/>
          <p:cNvPicPr>
            <a:picLocks noGrp="1"/>
          </p:cNvPicPr>
          <p:nvPr>
            <p:ph sz="half" idx="2"/>
          </p:nvPr>
        </p:nvPicPr>
        <p:blipFill>
          <a:blip r:embed="rId4" cstate="print"/>
          <a:stretch>
            <a:fillRect/>
          </a:stretch>
        </p:blipFill>
        <p:spPr>
          <a:xfrm>
            <a:off x="4788024" y="1124744"/>
            <a:ext cx="3252341" cy="4525963"/>
          </a:xfrm>
          <a:prstGeom prst="rect">
            <a:avLst/>
          </a:prstGeom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s://catherineasquithgallery.com/uploads/posts/2021-02/1612868006_52-p-fon-tsvet-ognya-6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Соблюдай правила пожарной безопасности </a:t>
            </a:r>
            <a:endParaRPr lang="ru-RU" sz="3200" dirty="0"/>
          </a:p>
        </p:txBody>
      </p:sp>
      <p:pic>
        <p:nvPicPr>
          <p:cNvPr id="5" name="Содержимое 4"/>
          <p:cNvPicPr>
            <a:picLocks noGrp="1"/>
          </p:cNvPicPr>
          <p:nvPr>
            <p:ph sz="half" idx="1"/>
          </p:nvPr>
        </p:nvPicPr>
        <p:blipFill>
          <a:blip r:embed="rId3" cstate="print">
            <a:extLst>
              <a:ext uri="{BEBA8EAE-BF5A-486C-A8C5-ECC9F3942E4B}">
                <a14:imgProps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pic="http://schemas.openxmlformats.org/drawingml/2006/picture" xmlns:lc="http://schemas.openxmlformats.org/drawingml/2006/lockedCanvas">
                  <a14:imgLayer r:embed="rId16">
                    <a14:imgEffect>
                      <a14:sharpenSoften amount="500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547664" y="1196752"/>
            <a:ext cx="2736304" cy="4032448"/>
          </a:xfrm>
          <a:prstGeom prst="rect">
            <a:avLst/>
          </a:prstGeom>
        </p:spPr>
      </p:pic>
      <p:pic>
        <p:nvPicPr>
          <p:cNvPr id="6" name="Содержимое 5"/>
          <p:cNvPicPr>
            <a:picLocks noGrp="1"/>
          </p:cNvPicPr>
          <p:nvPr>
            <p:ph sz="half" idx="2"/>
          </p:nvPr>
        </p:nvPicPr>
        <p:blipFill>
          <a:blip r:embed="rId17" cstate="print"/>
          <a:stretch>
            <a:fillRect/>
          </a:stretch>
        </p:blipFill>
        <p:spPr>
          <a:xfrm>
            <a:off x="4644008" y="1196752"/>
            <a:ext cx="2808312" cy="4032448"/>
          </a:xfrm>
          <a:prstGeom prst="rect">
            <a:avLst/>
          </a:prstGeom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s://catherineasquithgallery.com/uploads/posts/2021-02/1612868006_52-p-fon-tsvet-ognya-6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Молодцы!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5" name="Содержимое 4"/>
          <p:cNvPicPr>
            <a:picLocks noGrp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2771800" y="1412776"/>
            <a:ext cx="3390528" cy="3528392"/>
          </a:xfrm>
          <a:prstGeom prst="rect">
            <a:avLst/>
          </a:prstGeom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28</Words>
  <Application>Microsoft Office PowerPoint</Application>
  <PresentationFormat>Экран (4:3)</PresentationFormat>
  <Paragraphs>7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Правила пожарной безопасности для детей</vt:lpstr>
      <vt:lpstr>Соблюдай правила пожарной безопасности </vt:lpstr>
      <vt:lpstr>Соблюдай правила пожарной безопасности </vt:lpstr>
      <vt:lpstr>Соблюдай правила пожарной безопасности </vt:lpstr>
      <vt:lpstr>Соблюдай правила пожарной безопасности </vt:lpstr>
      <vt:lpstr>Молодцы!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Правила пожарной безопасности для детей</dc:title>
  <dc:creator>ЮниАрт</dc:creator>
  <cp:lastModifiedBy>ЮниАрт</cp:lastModifiedBy>
  <cp:revision>2</cp:revision>
  <dcterms:created xsi:type="dcterms:W3CDTF">2023-07-08T14:05:27Z</dcterms:created>
  <dcterms:modified xsi:type="dcterms:W3CDTF">2023-07-08T14:23:16Z</dcterms:modified>
</cp:coreProperties>
</file>