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57" r:id="rId5"/>
    <p:sldId id="258" r:id="rId6"/>
    <p:sldId id="271" r:id="rId7"/>
    <p:sldId id="272" r:id="rId8"/>
    <p:sldId id="259" r:id="rId9"/>
    <p:sldId id="260" r:id="rId10"/>
    <p:sldId id="261" r:id="rId11"/>
    <p:sldId id="270" r:id="rId12"/>
    <p:sldId id="274" r:id="rId13"/>
    <p:sldId id="262" r:id="rId14"/>
    <p:sldId id="263" r:id="rId15"/>
    <p:sldId id="264" r:id="rId16"/>
    <p:sldId id="265" r:id="rId17"/>
    <p:sldId id="266" r:id="rId18"/>
    <p:sldId id="26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-3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8601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73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11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5187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4061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300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292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121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457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1198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886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797F0-E141-408D-9CF7-5A1FB514BB85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AFCDE-C75A-4D5E-AD36-ADAD1F7BF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060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s://ru.wikipedia.org/wiki/%D0%95%D0%BA%D0%B0%D1%82%D0%B5%D1%80%D0%B8%D0%BD%D0%B0_II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s://ru.wikipedia.org/wiki/%D0%95%D0%BA%D0%B0%D1%82%D0%B5%D1%80%D0%B8%D0%BD%D0%B0_%D0%90%D0%BB%D0%B5%D0%BA%D1%81%D0%B0%D0%BD%D0%B4%D1%80%D0%B8%D0%B9%D1%81%D0%BA%D0%B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34210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Имя Екатерины </a:t>
            </a:r>
            <a:r>
              <a:rPr lang="en-US" sz="3600" b="1" dirty="0" smtClean="0"/>
              <a:t>II </a:t>
            </a:r>
            <a:r>
              <a:rPr lang="ru-RU" sz="3600" b="1" dirty="0" smtClean="0"/>
              <a:t>в историко-географических названиях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9096" y="5029200"/>
            <a:ext cx="3932904" cy="1828800"/>
          </a:xfrm>
        </p:spPr>
        <p:txBody>
          <a:bodyPr>
            <a:normAutofit/>
          </a:bodyPr>
          <a:lstStyle/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Выполнил ученик 10А класса</a:t>
            </a:r>
          </a:p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МОУ СОШ №72</a:t>
            </a:r>
          </a:p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Гриценко Николай Дмитриевич </a:t>
            </a:r>
          </a:p>
          <a:p>
            <a:pPr marL="216000" algn="r">
              <a:spcBef>
                <a:spcPts val="0"/>
              </a:spcBef>
            </a:pPr>
            <a:endParaRPr lang="ru-RU" sz="1600" b="1" dirty="0"/>
          </a:p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Руководитель проекта</a:t>
            </a:r>
          </a:p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учитель географии МОУ СОШ №72</a:t>
            </a:r>
          </a:p>
          <a:p>
            <a:pPr marL="216000" algn="r">
              <a:spcBef>
                <a:spcPts val="0"/>
              </a:spcBef>
            </a:pPr>
            <a:r>
              <a:rPr lang="ru-RU" sz="1600" b="1" dirty="0" smtClean="0"/>
              <a:t>Шевченко Светлана Михайловна </a:t>
            </a:r>
            <a:endParaRPr lang="ru-RU" sz="1600" b="1" dirty="0"/>
          </a:p>
        </p:txBody>
      </p:sp>
      <p:pic>
        <p:nvPicPr>
          <p:cNvPr id="13314" name="Picture 2" descr="https://img-fotki.yandex.ru/get/906518/233460605.1a7/0_17446d_60de68f9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9586"/>
            <a:ext cx="7934632" cy="5368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03510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Екатерининский канал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t11.ning.com/topology/rest/1.0/file/get/1270380051?profile=origi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75" y="1825625"/>
            <a:ext cx="3423285" cy="4631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torage.ning.com/topology/rest/1.0/file/get/1270379105?profile=RESIZE_1024x10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97" y="1825625"/>
            <a:ext cx="6175907" cy="4631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6591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Екатерининский </a:t>
            </a:r>
            <a:r>
              <a:rPr lang="ru-RU" b="1" dirty="0" smtClean="0"/>
              <a:t>парк.  Москва</a:t>
            </a:r>
            <a:endParaRPr lang="ru-RU" b="1" dirty="0"/>
          </a:p>
        </p:txBody>
      </p:sp>
      <p:pic>
        <p:nvPicPr>
          <p:cNvPr id="2050" name="Picture 2" descr="C:\Users\Светлана\Desktop\екатерин\екпарк м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8527"/>
            <a:ext cx="6007177" cy="4006787"/>
          </a:xfrm>
          <a:prstGeom prst="rect">
            <a:avLst/>
          </a:prstGeom>
          <a:noFill/>
        </p:spPr>
      </p:pic>
      <p:pic>
        <p:nvPicPr>
          <p:cNvPr id="2051" name="Picture 3" descr="C:\Users\Светлана\Desktop\екатерин\ротон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941" y="1420381"/>
            <a:ext cx="5881179" cy="3303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Екатерининский парк</a:t>
            </a:r>
            <a:r>
              <a:rPr lang="ru-RU" b="1" dirty="0" smtClean="0"/>
              <a:t>. Царское Село</a:t>
            </a:r>
            <a:endParaRPr lang="ru-RU" dirty="0"/>
          </a:p>
        </p:txBody>
      </p:sp>
      <p:pic>
        <p:nvPicPr>
          <p:cNvPr id="3074" name="Picture 2" descr="C:\Users\Светлана\Desktop\еп в ц селе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4816" y="1475232"/>
            <a:ext cx="9753599" cy="5169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432" y="1"/>
            <a:ext cx="6872749" cy="855405"/>
          </a:xfrm>
        </p:spPr>
        <p:txBody>
          <a:bodyPr/>
          <a:lstStyle/>
          <a:p>
            <a:pPr algn="ctr"/>
            <a:r>
              <a:rPr lang="ru-RU" dirty="0" smtClean="0"/>
              <a:t>Пролив Екатерины</a:t>
            </a:r>
            <a:endParaRPr lang="ru-RU" dirty="0"/>
          </a:p>
        </p:txBody>
      </p:sp>
      <p:pic>
        <p:nvPicPr>
          <p:cNvPr id="6148" name="Picture 4" descr="https://354651-cf73031.tmweb.ru/wp-content/uploads/2020/03/100-chudesa-na-iturup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4056"/>
            <a:ext cx="4138404" cy="3103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mirsg.ru/shared/upload/IMAGES/Directions/Kamchatka/sahalin/kunashi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8" y="732043"/>
            <a:ext cx="4653742" cy="31024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47239" y="3849329"/>
            <a:ext cx="2374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о.Кунашир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59394" y="5663381"/>
            <a:ext cx="8094406" cy="513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9716" y="3716594"/>
            <a:ext cx="303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о.Итуруп</a:t>
            </a:r>
            <a:endParaRPr lang="ru-RU" sz="2400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190" y="2565291"/>
            <a:ext cx="6307385" cy="42927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4632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Пролив Екатерины </a:t>
            </a:r>
            <a:r>
              <a:rPr lang="en-US" dirty="0" smtClean="0"/>
              <a:t>II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945" y="1459697"/>
            <a:ext cx="6307385" cy="4292709"/>
          </a:xfrm>
        </p:spPr>
      </p:pic>
    </p:spTree>
    <p:extLst>
      <p:ext uri="{BB962C8B-B14F-4D97-AF65-F5344CB8AC3E}">
        <p14:creationId xmlns="" xmlns:p14="http://schemas.microsoft.com/office/powerpoint/2010/main" val="325278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13.userapi.com/c626822/v626822740/3d69d/-tukPCdGjf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104" y="271074"/>
            <a:ext cx="8577791" cy="2157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upload-ca0451ed212bdd32f8d9e1cd64bf8c77.hb.bizmrg.com/resize_cache/106500/8c69e430f0adb8ad2467c3c358c842ba/iblock/991/9915a21b954b5cd6cddefe0b13e8b8c5/23d3bde70020b668a035493aa57e38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048" y="2377440"/>
            <a:ext cx="6973823" cy="4072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2433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460" y="1535446"/>
            <a:ext cx="3882859" cy="637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194" name="Picture 2" descr="https://avatars.mds.yandex.net/i?id=cb19af7d41ecbe56ed1d3c035d480e6c_l-5341506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92" y="95290"/>
            <a:ext cx="3135442" cy="2077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userpic.fishki.net/2020/10/16/1655314/4ac6e43e28e15a759ed95fefa12e4d1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136" y="1009690"/>
            <a:ext cx="2760238" cy="2070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d-sdk.ru/wp-content/uploads/2022/04/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472" y="95290"/>
            <a:ext cx="2869745" cy="2070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xn--2-7sbasbsl1azs.xn--p1ai/wp-content/uploads/2017/01/ekaterina-pamyatni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92" y="2336835"/>
            <a:ext cx="3136363" cy="1786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upload.wikimedia.org/wikipedia/commons/a/a7/Zerbst%2CDenkmal_Sophie_Auguste_Friederike%2CKatharina_II.%28Russland%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3786" y="1850348"/>
            <a:ext cx="1572616" cy="2070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cdn.fishki.net/upload/post/2020/08/16/3395935/75bd358da5444df7c70c28ab978c7cd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43" y="4460601"/>
            <a:ext cx="2770455" cy="1786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novostipmr.com/sites/default/files/field/image/201508/24.08.15_katy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828" y="3016912"/>
            <a:ext cx="2669928" cy="1711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://samlib.ru/img/s/shurygin_a_i/archangelskoe/23g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802" y="4561276"/>
            <a:ext cx="2575465" cy="1730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6146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Catherine-II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4596" y="195263"/>
            <a:ext cx="5535612" cy="6338887"/>
          </a:xfrm>
          <a:prstGeom prst="rect">
            <a:avLst/>
          </a:prstGeom>
          <a:noFill/>
        </p:spPr>
      </p:pic>
      <p:pic>
        <p:nvPicPr>
          <p:cNvPr id="9218" name="Picture 2" descr="https://avatars.dzeninfra.ru/get-zen_doc/2814495/pub_5f829b805c2b3403ce309392_5f857b7bcae5a83b553d3f99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52" y="566382"/>
            <a:ext cx="5168392" cy="5127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2861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>
            <a:normAutofit/>
          </a:bodyPr>
          <a:lstStyle/>
          <a:p>
            <a:pPr lvl="2">
              <a:buNone/>
            </a:pPr>
            <a:r>
              <a:rPr lang="ru-RU" sz="6000" b="1" dirty="0" smtClean="0"/>
              <a:t>Спасибо за внимание!!!</a:t>
            </a:r>
            <a:endParaRPr lang="ru-RU" sz="6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3961"/>
            <a:ext cx="11960942" cy="582300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Цель работы</a:t>
            </a:r>
            <a:r>
              <a:rPr lang="ru-RU" dirty="0" smtClean="0"/>
              <a:t>: выявить историко-географические названия, связанные с именем  Екатерины </a:t>
            </a:r>
            <a:r>
              <a:rPr lang="en-US" dirty="0" smtClean="0"/>
              <a:t>II</a:t>
            </a:r>
            <a:r>
              <a:rPr lang="ru-RU" dirty="0" smtClean="0"/>
              <a:t>, показать роль великой русской императрицы в создании новых географических объектов.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Задачи: </a:t>
            </a:r>
            <a:r>
              <a:rPr lang="ru-RU" dirty="0" smtClean="0"/>
              <a:t>показать значимость Екатерины </a:t>
            </a:r>
            <a:r>
              <a:rPr lang="en-US" dirty="0" smtClean="0"/>
              <a:t>II</a:t>
            </a:r>
            <a:r>
              <a:rPr lang="ru-RU" dirty="0" smtClean="0"/>
              <a:t>   в градостроении российской империи, в истории русско-японских отношений, в исследовании новых территорий и создании новых географических объектов.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Актуальность</a:t>
            </a:r>
            <a:endParaRPr lang="ru-RU" dirty="0" smtClean="0"/>
          </a:p>
          <a:p>
            <a:r>
              <a:rPr lang="ru-RU" dirty="0" smtClean="0"/>
              <a:t>Две науки: история и география постоянно развиваются. С каждым годом открываются новые факты о деятельности Екатерины </a:t>
            </a:r>
            <a:r>
              <a:rPr lang="en-US" dirty="0" smtClean="0"/>
              <a:t>II</a:t>
            </a:r>
            <a:r>
              <a:rPr lang="ru-RU" dirty="0" smtClean="0"/>
              <a:t> . И эти факты могут играть положительную роль  в  патриотическом воспитании подрастающих поколений.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Гипотеза: </a:t>
            </a:r>
            <a:r>
              <a:rPr lang="ru-RU" dirty="0" smtClean="0"/>
              <a:t>считаю, что </a:t>
            </a:r>
            <a:r>
              <a:rPr lang="ru-RU" dirty="0" err="1" smtClean="0"/>
              <a:t>историко</a:t>
            </a:r>
            <a:r>
              <a:rPr lang="ru-RU" dirty="0" smtClean="0"/>
              <a:t>- географических названий , связанных с Екатериной , будет больше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ек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645" y="353961"/>
            <a:ext cx="10456607" cy="5823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40398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Города, основанные Екатериной</a:t>
            </a:r>
            <a:r>
              <a:rPr lang="en-US" sz="4000" b="1" dirty="0" smtClean="0"/>
              <a:t> II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800" dirty="0" smtClean="0"/>
              <a:t>Севастополь, Запорожье (Александров), Херсон, Мариуполь, Николаев, Одесса, Луганск, Днепропетровск (первоначальное  название — </a:t>
            </a:r>
            <a:r>
              <a:rPr lang="ru-RU" sz="2800" dirty="0" err="1" smtClean="0"/>
              <a:t>Екатеринослав</a:t>
            </a:r>
            <a:r>
              <a:rPr lang="ru-RU" sz="2800" dirty="0" smtClean="0"/>
              <a:t>,</a:t>
            </a:r>
            <a:br>
              <a:rPr lang="ru-RU" sz="2800" dirty="0" smtClean="0"/>
            </a:br>
            <a:r>
              <a:rPr lang="ru-RU" sz="2800" dirty="0" smtClean="0"/>
              <a:t> в честь </a:t>
            </a:r>
            <a:r>
              <a:rPr lang="ru-RU" sz="2800" u="sng" dirty="0" smtClean="0">
                <a:hlinkClick r:id="rId2" tooltip="Екатерина Александрийская"/>
              </a:rPr>
              <a:t>святой Екатерины</a:t>
            </a:r>
            <a:r>
              <a:rPr lang="ru-RU" sz="2800" dirty="0" smtClean="0"/>
              <a:t>, небесной покровительницы императрицы </a:t>
            </a:r>
            <a:r>
              <a:rPr lang="ru-RU" sz="2800" u="sng" dirty="0" smtClean="0">
                <a:hlinkClick r:id="rId3" tooltip="Екатерина II"/>
              </a:rPr>
              <a:t>Екатерины II</a:t>
            </a:r>
            <a:r>
              <a:rPr lang="ru-RU" sz="2800" dirty="0" smtClean="0"/>
              <a:t>.)</a:t>
            </a:r>
            <a:endParaRPr lang="ru-RU" sz="2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91638" y="2572173"/>
            <a:ext cx="2799377" cy="1853494"/>
          </a:xfrm>
          <a:prstGeom prst="rect">
            <a:avLst/>
          </a:prstGeom>
        </p:spPr>
      </p:pic>
      <p:pic>
        <p:nvPicPr>
          <p:cNvPr id="1026" name="Picture 2" descr="https://www.ukrhaus.com/uploads/models/2021/12/nedvizhimos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572173"/>
            <a:ext cx="2813815" cy="1867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zp-news.ru/db/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10" y="2572173"/>
            <a:ext cx="2717608" cy="18534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wikiway.com/upload/hl-photo/0ff/fce/dnepropetrovsk_1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kherson-news.ru/db/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935" y="2574005"/>
            <a:ext cx="2801922" cy="1866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ratinggroup.ua/files/ratinggroup/reg_images/1569651080_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597952"/>
            <a:ext cx="2818251" cy="1929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cdn-img.readytotrip.com/t/1024x768/extranet/6a/6a/6a6aed993669fc4ef53375b1ab978cfd8be914ec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638" y="4597952"/>
            <a:ext cx="2799377" cy="1924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traveltimes.ru/wp-content/uploads/2021/05/11111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440" y="4597952"/>
            <a:ext cx="2688277" cy="1924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bravo-voronezh.ru/wp-content/uploads/2019/11/Krasnaya-ploschad-v-Lugansk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936" y="4597952"/>
            <a:ext cx="2801922" cy="1924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048000" y="26903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8256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774" y="1"/>
            <a:ext cx="8037871" cy="1339322"/>
          </a:xfrm>
        </p:spPr>
        <p:txBody>
          <a:bodyPr>
            <a:normAutofit/>
          </a:bodyPr>
          <a:lstStyle/>
          <a:p>
            <a:r>
              <a:rPr lang="ru-RU" dirty="0" err="1" smtClean="0"/>
              <a:t>Екатеринодар</a:t>
            </a:r>
            <a:r>
              <a:rPr lang="ru-RU" dirty="0" smtClean="0"/>
              <a:t> - Краснодар</a:t>
            </a:r>
            <a:endParaRPr lang="ru-RU" dirty="0"/>
          </a:p>
        </p:txBody>
      </p:sp>
      <p:pic>
        <p:nvPicPr>
          <p:cNvPr id="2050" name="Picture 2" descr="https://kartinkin.net/pics/uploads/posts/2022-08/1660337757_29-kartinkin-net-p-stolitsa-krasnodarskogo-kraya-krasivo-fot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7" y="1978708"/>
            <a:ext cx="4630171" cy="46215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.9111s.ru/uploads/202110/18/2bcf6be10dc91f4b6a99796764330d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187" y="1978708"/>
            <a:ext cx="6929730" cy="46215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372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Екатерина </a:t>
            </a:r>
            <a:r>
              <a:rPr lang="en-US" b="1" dirty="0" smtClean="0"/>
              <a:t>II</a:t>
            </a:r>
            <a:r>
              <a:rPr lang="ru-RU" b="1" dirty="0" smtClean="0"/>
              <a:t> и</a:t>
            </a:r>
            <a:r>
              <a:rPr lang="en-US" b="1" dirty="0" smtClean="0"/>
              <a:t> C</a:t>
            </a:r>
            <a:r>
              <a:rPr lang="ru-RU" b="1" dirty="0" err="1" smtClean="0"/>
              <a:t>аратовская</a:t>
            </a:r>
            <a:r>
              <a:rPr lang="ru-RU" b="1" dirty="0" smtClean="0"/>
              <a:t> область</a:t>
            </a:r>
            <a:endParaRPr lang="ru-RU" b="1" dirty="0"/>
          </a:p>
        </p:txBody>
      </p:sp>
      <p:pic>
        <p:nvPicPr>
          <p:cNvPr id="1026" name="Picture 2" descr="C:\Users\Светлана\Desktop\large-2828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710" y="1563329"/>
            <a:ext cx="5651090" cy="4719484"/>
          </a:xfrm>
          <a:prstGeom prst="rect">
            <a:avLst/>
          </a:prstGeom>
          <a:noFill/>
        </p:spPr>
      </p:pic>
      <p:pic>
        <p:nvPicPr>
          <p:cNvPr id="1027" name="Picture 3" descr="C:\Users\Светлана\Desktop\екатеринин_пар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0" y="1548581"/>
            <a:ext cx="5133258" cy="4748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Екатерининские парки и скверы</a:t>
            </a:r>
            <a:endParaRPr lang="ru-RU" b="1" dirty="0"/>
          </a:p>
        </p:txBody>
      </p:sp>
      <p:pic>
        <p:nvPicPr>
          <p:cNvPr id="1026" name="Picture 2" descr="C:\Users\Светлана\Desktop\ротонд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0571"/>
            <a:ext cx="5181600" cy="3441446"/>
          </a:xfrm>
          <a:prstGeom prst="rect">
            <a:avLst/>
          </a:prstGeom>
          <a:noFill/>
        </p:spPr>
      </p:pic>
      <p:pic>
        <p:nvPicPr>
          <p:cNvPr id="1027" name="Picture 3" descr="C:\Users\Светлана\Desktop\сквер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274094"/>
            <a:ext cx="5181600" cy="345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77" y="1"/>
            <a:ext cx="11147323" cy="1106128"/>
          </a:xfrm>
        </p:spPr>
        <p:txBody>
          <a:bodyPr/>
          <a:lstStyle/>
          <a:p>
            <a:r>
              <a:rPr lang="ru-RU" b="1" dirty="0" smtClean="0"/>
              <a:t>Первые бумажные деньги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dzeninfra.ru/get-zen_doc/1692094/pub_5fdf98e227ce98245a35b43a_5fdf9e54f5a6f429fc03ecb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123" y="840658"/>
            <a:ext cx="9586451" cy="5604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3688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1076631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b="1" dirty="0" err="1" smtClean="0"/>
              <a:t>каронимика</a:t>
            </a:r>
            <a:endParaRPr lang="ru-RU" b="1" dirty="0"/>
          </a:p>
        </p:txBody>
      </p:sp>
      <p:pic>
        <p:nvPicPr>
          <p:cNvPr id="1026" name="Picture 2" descr="G:\краьер 2022\импер е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56915"/>
            <a:ext cx="5191432" cy="4351338"/>
          </a:xfrm>
          <a:prstGeom prst="rect">
            <a:avLst/>
          </a:prstGeom>
          <a:noFill/>
        </p:spPr>
      </p:pic>
      <p:pic>
        <p:nvPicPr>
          <p:cNvPr id="7" name="Picture 6" descr="http://lemur59.ru/sites/default/files/images/img14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578" y="471948"/>
            <a:ext cx="6831454" cy="5854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574565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99</Words>
  <Application>Microsoft Office PowerPoint</Application>
  <PresentationFormat>Произвольный</PresentationFormat>
  <Paragraphs>31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Имя Екатерины II в историко-географических названиях</vt:lpstr>
      <vt:lpstr>Слайд 2</vt:lpstr>
      <vt:lpstr>Слайд 3</vt:lpstr>
      <vt:lpstr>Города, основанные Екатериной II: Севастополь, Запорожье (Александров), Херсон, Мариуполь, Николаев, Одесса, Луганск, Днепропетровск (первоначальное  название — Екатеринослав,  в честь святой Екатерины, небесной покровительницы императрицы Екатерины II.)</vt:lpstr>
      <vt:lpstr>Екатеринодар - Краснодар</vt:lpstr>
      <vt:lpstr>Екатерина II и Cаратовская область</vt:lpstr>
      <vt:lpstr>Екатерининские парки и скверы</vt:lpstr>
      <vt:lpstr>Первые бумажные деньги</vt:lpstr>
      <vt:lpstr>   каронимика</vt:lpstr>
      <vt:lpstr>Екатерининский канал</vt:lpstr>
      <vt:lpstr>Екатерининский парк.  Москва</vt:lpstr>
      <vt:lpstr>Екатерининский парк. Царское Село</vt:lpstr>
      <vt:lpstr>Пролив Екатерины</vt:lpstr>
      <vt:lpstr>Пролив Екатерины II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Екатерины II в географических названиях</dc:title>
  <dc:creator>Kurtswebber</dc:creator>
  <cp:lastModifiedBy>Светлана</cp:lastModifiedBy>
  <cp:revision>24</cp:revision>
  <dcterms:created xsi:type="dcterms:W3CDTF">2022-12-05T13:37:52Z</dcterms:created>
  <dcterms:modified xsi:type="dcterms:W3CDTF">2022-12-08T18:49:40Z</dcterms:modified>
</cp:coreProperties>
</file>