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2BABD-E750-413F-BE2D-171E2B8B103A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9253F2-EE49-4097-A69B-BF2D24992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253F2-EE49-4097-A69B-BF2D24992CF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1BFB2B5-F2DE-4C3E-B29F-1E4F13E3EA6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FB2B5-F2DE-4C3E-B29F-1E4F13E3EA6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1BFB2B5-F2DE-4C3E-B29F-1E4F13E3EA6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FB2B5-F2DE-4C3E-B29F-1E4F13E3EA6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FB2B5-F2DE-4C3E-B29F-1E4F13E3EA6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1BFB2B5-F2DE-4C3E-B29F-1E4F13E3EA6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1BFB2B5-F2DE-4C3E-B29F-1E4F13E3EA6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FB2B5-F2DE-4C3E-B29F-1E4F13E3EA6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FB2B5-F2DE-4C3E-B29F-1E4F13E3EA6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FB2B5-F2DE-4C3E-B29F-1E4F13E3EA6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1BFB2B5-F2DE-4C3E-B29F-1E4F13E3EA6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1BFB2B5-F2DE-4C3E-B29F-1E4F13E3EA6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edge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6192" y="5805264"/>
            <a:ext cx="4567808" cy="642541"/>
          </a:xfrm>
        </p:spPr>
        <p:txBody>
          <a:bodyPr>
            <a:normAutofit/>
          </a:bodyPr>
          <a:lstStyle/>
          <a:p>
            <a:pPr algn="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 презентацию: Кузовлева О.В.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124744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«Правила поведения на улице </a:t>
            </a:r>
          </a:p>
          <a:p>
            <a:pPr algn="ctr"/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зимнее время для детей»</a:t>
            </a: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agkc29.ru/upload/iblock/20a/v5eehix22x183do6173mcoegor4n8hh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564904"/>
            <a:ext cx="2852426" cy="33064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642910" y="0"/>
            <a:ext cx="8153400" cy="2348880"/>
          </a:xfrm>
          <a:prstGeom prst="rect">
            <a:avLst/>
          </a:prstGeom>
        </p:spPr>
        <p:txBody>
          <a:bodyPr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Пещеры в снегу рыли ребята,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Играли они в игру «медвежата»,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Глубокий тоннель прорыли они,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Но выход оттуда найти не смогли.</a:t>
            </a:r>
            <a:endParaRPr kumimoji="0" lang="ru-RU" sz="41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46" name="AutoShape 2" descr="https://st3.depositphotos.com/2435397/15964/i/1600/depositphotos_159642314-stock-photo-cartoon-scene-with-kids-playin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yunnat-01.gov67.ru/files/1753/gallery/detail/stock-vector-small-childr_1676886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6" descr="https://malishyaya.kuz-edu.ru/files/malishyaya/images/kartinki/winter_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248236"/>
            <a:ext cx="5328592" cy="4258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571472" y="188640"/>
            <a:ext cx="8153400" cy="2160240"/>
          </a:xfrm>
          <a:prstGeom prst="rect">
            <a:avLst/>
          </a:prstGeom>
        </p:spPr>
        <p:txBody>
          <a:bodyPr>
            <a:normAutofit fontScale="3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75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Если за окном метель,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5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Ты ложись скорей в постель.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5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 из дома не ходи,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5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Погоду пережди.</a:t>
            </a:r>
            <a:endParaRPr kumimoji="0" lang="ru-RU" sz="75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AutoShape 2" descr="https://theslide.ru/img/thumbs/55df4ab0b9bb697ad1416722912212e2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theslide.ru/img/thumbs/55df4ab0b9bb697ad1416722912212e2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6" name="Picture 6" descr="https://i.pinimg.com/originals/11/9e/c7/119ec7a8e25c8fd8693037334ee8937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132856"/>
            <a:ext cx="4752528" cy="46723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https://fhd.multiurok.ru/8/a/7/8a73ec76fafc933d17f31d9b2f3373f999ea93a5/img_phpFHeYFJ_klassnyj-chas-Bezopasnye-kanikuly_2_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836712"/>
            <a:ext cx="6432715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107504" y="0"/>
            <a:ext cx="8928992" cy="2366954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Не ходи зимой по льду: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Можешь ты попасть в беду-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 лунку или в полынью-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И загубишь жизнь свою.</a:t>
            </a:r>
            <a:endParaRPr kumimoji="0" lang="ru-RU" sz="11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https://nedugamnet.ru/sites/default/news/12258-382651d3c40078aa97d676b0b0c66baf1643869126Cxh-w-tXUAAgVS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204864"/>
            <a:ext cx="7481351" cy="43204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571472" y="0"/>
            <a:ext cx="8153400" cy="2276872"/>
          </a:xfrm>
          <a:prstGeom prst="rect">
            <a:avLst/>
          </a:prstGeom>
        </p:spPr>
        <p:txBody>
          <a:bodyPr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Правила помни эти всегда,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Чтобы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не случилась с тобою беда.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Помни,</a:t>
            </a:r>
            <a:r>
              <a:rPr lang="ru-RU" sz="4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жизнь всего одна,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Больше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всех она важна!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http://img10.proshkolu.ru/content/media/pic/std/4000000/3072000/3071600-f6bc7d2226459d6a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276872"/>
            <a:ext cx="2286016" cy="2961951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1907704" y="4365104"/>
            <a:ext cx="5544616" cy="2016224"/>
          </a:xfrm>
          <a:prstGeom prst="rect">
            <a:avLst/>
          </a:prstGeom>
        </p:spPr>
        <p:txBody>
          <a:bodyPr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7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Ну а если так случилось, что беда с тобой приключилась,</a:t>
            </a:r>
            <a:r>
              <a:rPr kumimoji="0" lang="ru-RU" sz="37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то звони: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http://serpregion.ru/im1/smena/nov/2015/august/spas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59832" y="2420888"/>
            <a:ext cx="3348371" cy="22322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2357430"/>
            <a:ext cx="7929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https://fsd.multiurok.ru/html/2018/03/14/s_5aa94cb0da67b/img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00800" cy="5400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107504" y="0"/>
            <a:ext cx="9036496" cy="184482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Если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любишь с ветерком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Лихо</a:t>
            </a:r>
            <a:r>
              <a:rPr lang="ru-RU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покататься,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машины часто ты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Любишь</a:t>
            </a:r>
            <a:r>
              <a:rPr lang="ru-RU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зацепляться,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Значит,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плохо ты учил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Азбуку дороги.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Так легко переломать руки и ноги.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338" name="AutoShape 2" descr="https://theslide.ru/img/thumbs/6b8f2713877d7571ca99b934ff733bfb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theslide.ru/img/thumbs/6b8f2713877d7571ca99b934ff733bfb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theslide.ru/img/thumbs/6b8f2713877d7571ca99b934ff733bfb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theslide.ru/img/thumbs/6b8f2713877d7571ca99b934ff733bfb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6" name="Picture 10" descr="https://fsd.kopilkaurokov.ru/up/html/2021/03/13/k_604ca370ccd2f/575343_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753543"/>
            <a:ext cx="5472608" cy="410445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0" y="0"/>
            <a:ext cx="8892480" cy="2285992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Когда на санках быстро едешь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С горы высокой прямо вниз,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Ты друга можешь не заметить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 ждет тебя, конечно, гипс.</a:t>
            </a:r>
            <a:endParaRPr kumimoji="0" lang="ru-RU" sz="11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338" name="Picture 2" descr="http://www.proza.ru/pics/2016/12/16/177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2132856"/>
            <a:ext cx="7358114" cy="44291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0" y="1714488"/>
            <a:ext cx="8153400" cy="1571636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428596" y="0"/>
            <a:ext cx="8715404" cy="2285992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9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9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Кататься</a:t>
            </a:r>
            <a:r>
              <a:rPr kumimoji="0" lang="ru-RU" sz="9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 горки так прекрасно,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Но у дорог- всегда опасно.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Мчаться</a:t>
            </a:r>
            <a:r>
              <a:rPr lang="ru-RU" sz="9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по дорогам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Быстрые</a:t>
            </a:r>
            <a:r>
              <a:rPr kumimoji="0" lang="ru-RU" sz="9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машины.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Можете</a:t>
            </a:r>
            <a:r>
              <a:rPr lang="ru-RU" sz="9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попасть вы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Прямо</a:t>
            </a:r>
            <a:r>
              <a:rPr kumimoji="0" lang="ru-RU" sz="9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9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к ним</a:t>
            </a:r>
            <a:r>
              <a:rPr kumimoji="0" lang="ru-RU" sz="9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под шины.</a:t>
            </a:r>
            <a:endParaRPr kumimoji="0" lang="ru-RU" sz="9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2290" name="Picture 2" descr="http://pavlovkashkola.ucoz.ru/avatar/20116/207-5-kartinki-po-bzhd-dlya-detej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2276872"/>
            <a:ext cx="6075062" cy="4123448"/>
          </a:xfrm>
          <a:prstGeom prst="rect">
            <a:avLst/>
          </a:prstGeom>
          <a:noFill/>
        </p:spPr>
      </p:pic>
      <p:sp>
        <p:nvSpPr>
          <p:cNvPr id="12292" name="AutoShape 4" descr="http://twionaut.ru/photos/zimnyaya-doroga-opasnosti-dlya-detey-15221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http://twionaut.ru/photos/zimnyaya-doroga-opasnosti-dlya-detey-15221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4" name="Picture 4" descr="https://rstatic.oshkole.ru/editor_images/2696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4664"/>
            <a:ext cx="7599005" cy="570371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152400" y="-214338"/>
            <a:ext cx="8991600" cy="292895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Когда мороз под -20,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9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С друзьями ты идешь гулять.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Но</a:t>
            </a:r>
            <a:r>
              <a:rPr kumimoji="0" lang="ru-RU" sz="29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прежде, чем в снежки играть,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900" b="1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Запомни,</a:t>
            </a:r>
            <a:r>
              <a:rPr lang="ru-RU" sz="29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лед нельзя бросать!</a:t>
            </a:r>
            <a:endParaRPr kumimoji="0" lang="ru-RU" sz="29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48" name="Picture 8" descr="http://misterposter.ru/image/cache/data/wallpaper/deti,igrajushhie_v_snezhki_Ob4806-764x7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2564904"/>
            <a:ext cx="5297645" cy="40964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571472" y="0"/>
            <a:ext cx="8153400" cy="1988840"/>
          </a:xfrm>
          <a:prstGeom prst="rect">
            <a:avLst/>
          </a:prstGeom>
        </p:spPr>
        <p:txBody>
          <a:bodyPr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Палки лыжные остры,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3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Ими сильно не маши.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Можешь другу навредить</a:t>
            </a:r>
            <a:r>
              <a:rPr lang="ru-RU" sz="53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53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194" name="Picture 2" descr="https://i.ytimg.com/vi/lsyHoaNnmyU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204864"/>
            <a:ext cx="6273836" cy="40555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0" y="332656"/>
            <a:ext cx="4499992" cy="2391488"/>
          </a:xfrm>
          <a:prstGeom prst="rect">
            <a:avLst/>
          </a:prstGeom>
        </p:spPr>
        <p:txBody>
          <a:bodyPr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75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Если вышел на каток,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5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Поиграй в хоккей разок.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5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Будь осторожен, не гоняй,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5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Коньком друзей не задевай.</a:t>
            </a:r>
            <a:endParaRPr kumimoji="0" lang="ru-RU" sz="75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4427984" y="116632"/>
            <a:ext cx="4716016" cy="1872208"/>
          </a:xfrm>
          <a:prstGeom prst="rect">
            <a:avLst/>
          </a:prstGeom>
        </p:spPr>
        <p:txBody>
          <a:bodyPr>
            <a:normAutofit fontScale="52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4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Ты без друга на каток,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4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не ходи один кататься.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4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Чтоб не стукнуться об лед,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4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Надо за руки держаться.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0" name="Picture 2" descr="https://sun9-64.userapi.com/impg/gez06J_eBHtPO3ZGek7j6Bm3iSIV_2cvKUcPgg/tz7eMdiACUg.jpg?size=870x598&amp;quality=95&amp;sign=aad8668d56bd26d3f96af8805a1b8dc1&amp;c_uniq_tag=gPYCw4JzhJ1j-BbxqNoNe-pFiuQenXmWzA-cCIBCNbY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060848"/>
            <a:ext cx="6495170" cy="44644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398</TotalTime>
  <Words>52</Words>
  <Application>Microsoft Office PowerPoint</Application>
  <PresentationFormat>Экран (4:3)</PresentationFormat>
  <Paragraphs>56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Обычная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ЮниАрт</cp:lastModifiedBy>
  <cp:revision>28</cp:revision>
  <dcterms:created xsi:type="dcterms:W3CDTF">2017-02-16T11:49:05Z</dcterms:created>
  <dcterms:modified xsi:type="dcterms:W3CDTF">2023-07-08T19:59:08Z</dcterms:modified>
</cp:coreProperties>
</file>