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9" r:id="rId6"/>
    <p:sldId id="265" r:id="rId7"/>
    <p:sldId id="261" r:id="rId8"/>
    <p:sldId id="271" r:id="rId9"/>
    <p:sldId id="262" r:id="rId10"/>
    <p:sldId id="263" r:id="rId11"/>
    <p:sldId id="264" r:id="rId12"/>
    <p:sldId id="266" r:id="rId13"/>
    <p:sldId id="267" r:id="rId14"/>
    <p:sldId id="268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8" autoAdjust="0"/>
    <p:restoredTop sz="85051" autoAdjust="0"/>
  </p:normalViewPr>
  <p:slideViewPr>
    <p:cSldViewPr snapToGrid="0">
      <p:cViewPr varScale="1">
        <p:scale>
          <a:sx n="78" d="100"/>
          <a:sy n="78" d="100"/>
        </p:scale>
        <p:origin x="4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0863A-948F-431A-91FA-BBB01A0343AD}" type="datetimeFigureOut">
              <a:rPr lang="ru-RU" smtClean="0"/>
              <a:t>08.07.2023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7112A0-D48A-441B-903B-BEAD3F14B0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341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112A0-D48A-441B-903B-BEAD3F14B02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285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112A0-D48A-441B-903B-BEAD3F14B02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741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112A0-D48A-441B-903B-BEAD3F14B02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256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556F-132B-4F40-BF5A-C73B7F103615}" type="datetimeFigureOut">
              <a:rPr lang="ru-RU" smtClean="0"/>
              <a:t>08.07.2023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511A-DB68-4102-8E64-7263DEEB4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141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556F-132B-4F40-BF5A-C73B7F103615}" type="datetimeFigureOut">
              <a:rPr lang="ru-RU" smtClean="0"/>
              <a:t>08.07.2023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511A-DB68-4102-8E64-7263DEEB4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910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556F-132B-4F40-BF5A-C73B7F103615}" type="datetimeFigureOut">
              <a:rPr lang="ru-RU" smtClean="0"/>
              <a:t>08.07.2023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511A-DB68-4102-8E64-7263DEEB4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800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556F-132B-4F40-BF5A-C73B7F103615}" type="datetimeFigureOut">
              <a:rPr lang="ru-RU" smtClean="0"/>
              <a:t>08.07.2023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511A-DB68-4102-8E64-7263DEEB448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817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556F-132B-4F40-BF5A-C73B7F103615}" type="datetimeFigureOut">
              <a:rPr lang="ru-RU" smtClean="0"/>
              <a:t>08.07.2023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511A-DB68-4102-8E64-7263DEEB4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4782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556F-132B-4F40-BF5A-C73B7F103615}" type="datetimeFigureOut">
              <a:rPr lang="ru-RU" smtClean="0"/>
              <a:t>08.07.2023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511A-DB68-4102-8E64-7263DEEB4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4669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556F-132B-4F40-BF5A-C73B7F103615}" type="datetimeFigureOut">
              <a:rPr lang="ru-RU" smtClean="0"/>
              <a:t>08.07.2023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511A-DB68-4102-8E64-7263DEEB4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0274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556F-132B-4F40-BF5A-C73B7F103615}" type="datetimeFigureOut">
              <a:rPr lang="ru-RU" smtClean="0"/>
              <a:t>08.07.2023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511A-DB68-4102-8E64-7263DEEB4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6980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556F-132B-4F40-BF5A-C73B7F103615}" type="datetimeFigureOut">
              <a:rPr lang="ru-RU" smtClean="0"/>
              <a:t>08.07.2023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511A-DB68-4102-8E64-7263DEEB4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206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556F-132B-4F40-BF5A-C73B7F103615}" type="datetimeFigureOut">
              <a:rPr lang="ru-RU" smtClean="0"/>
              <a:t>08.07.2023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511A-DB68-4102-8E64-7263DEEB4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909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556F-132B-4F40-BF5A-C73B7F103615}" type="datetimeFigureOut">
              <a:rPr lang="ru-RU" smtClean="0"/>
              <a:t>08.07.2023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511A-DB68-4102-8E64-7263DEEB4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068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556F-132B-4F40-BF5A-C73B7F103615}" type="datetimeFigureOut">
              <a:rPr lang="ru-RU" smtClean="0"/>
              <a:t>08.07.2023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511A-DB68-4102-8E64-7263DEEB4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71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556F-132B-4F40-BF5A-C73B7F103615}" type="datetimeFigureOut">
              <a:rPr lang="ru-RU" smtClean="0"/>
              <a:t>08.07.2023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511A-DB68-4102-8E64-7263DEEB4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33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556F-132B-4F40-BF5A-C73B7F103615}" type="datetimeFigureOut">
              <a:rPr lang="ru-RU" smtClean="0"/>
              <a:t>08.07.2023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511A-DB68-4102-8E64-7263DEEB4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275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556F-132B-4F40-BF5A-C73B7F103615}" type="datetimeFigureOut">
              <a:rPr lang="ru-RU" smtClean="0"/>
              <a:t>08.07.2023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511A-DB68-4102-8E64-7263DEEB4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896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556F-132B-4F40-BF5A-C73B7F103615}" type="datetimeFigureOut">
              <a:rPr lang="ru-RU" smtClean="0"/>
              <a:t>08.07.2023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511A-DB68-4102-8E64-7263DEEB4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571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556F-132B-4F40-BF5A-C73B7F103615}" type="datetimeFigureOut">
              <a:rPr lang="ru-RU" smtClean="0"/>
              <a:t>08.07.2023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511A-DB68-4102-8E64-7263DEEB4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159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ED31556F-132B-4F40-BF5A-C73B7F103615}" type="datetimeFigureOut">
              <a:rPr lang="ru-RU" smtClean="0"/>
              <a:t>08.07.2023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6511A-DB68-4102-8E64-7263DEEB4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7738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  <p:sldLayoutId id="214748384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28699" y="128688"/>
            <a:ext cx="10453512" cy="168204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Презентация к уроку Окружающего мира 3 класс </a:t>
            </a:r>
            <a:b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Тема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Общество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80752" y="8945219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8" name="Picture 4" descr="Человек и общество. |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333" y="1810733"/>
            <a:ext cx="4694767" cy="455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937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ru-RU" sz="3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Символы Российской Федерации</a:t>
            </a:r>
            <a:endParaRPr lang="ru-RU" sz="32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72124" y="1978302"/>
            <a:ext cx="2332936" cy="15510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8203" y="1978302"/>
            <a:ext cx="2372112" cy="33766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4131" y="1920799"/>
            <a:ext cx="1905000" cy="2257425"/>
          </a:xfrm>
          <a:prstGeom prst="rect">
            <a:avLst/>
          </a:prstGeom>
        </p:spPr>
      </p:pic>
      <p:sp>
        <p:nvSpPr>
          <p:cNvPr id="6" name="Блок-схема: альтернативный процесс 5"/>
          <p:cNvSpPr/>
          <p:nvPr/>
        </p:nvSpPr>
        <p:spPr>
          <a:xfrm>
            <a:off x="972124" y="3883302"/>
            <a:ext cx="2332936" cy="589844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Флаг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4696601" y="4473146"/>
            <a:ext cx="2080061" cy="593124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Герб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8168203" y="5609968"/>
            <a:ext cx="2520392" cy="580767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Гимн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7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7"/>
            <a:ext cx="9906559" cy="6219931"/>
          </a:xfrm>
        </p:spPr>
        <p:txBody>
          <a:bodyPr/>
          <a:lstStyle/>
          <a:p>
            <a:r>
              <a:rPr lang="ru-RU" dirty="0" smtClean="0"/>
              <a:t>                </a:t>
            </a:r>
            <a:r>
              <a:rPr lang="ru-RU" sz="3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Глава государства</a:t>
            </a:r>
            <a:endParaRPr lang="ru-RU" sz="36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359244"/>
            <a:ext cx="8946541" cy="48891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2793987" y="1458098"/>
            <a:ext cx="383059" cy="8155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7432587" y="1507526"/>
            <a:ext cx="407773" cy="8155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1925925" y="2372497"/>
            <a:ext cx="2193324" cy="667265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Президент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348283" y="2414052"/>
            <a:ext cx="2205681" cy="667265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Монарх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2780271" y="3311611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7451124" y="3311611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1791730" y="4720281"/>
            <a:ext cx="2656702" cy="1161535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Избирает народ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6880806" y="4720282"/>
            <a:ext cx="2644346" cy="1161534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Власть передается по наследству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46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Глава государства Российской Федерации</a:t>
            </a:r>
            <a:endParaRPr lang="ru-RU" sz="32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03061" y="1371600"/>
            <a:ext cx="6371631" cy="3584043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5016843" y="5350476"/>
            <a:ext cx="6104238" cy="827902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Владимир Владимирович Путин</a:t>
            </a:r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7547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Резиденция В.В. Путина находится в московском Кремле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8170" y="2052638"/>
            <a:ext cx="6297436" cy="419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53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любой стране действуют определённые законы, работает экономика, образование, наука, культура. Всё это различные стороны жизни общества. Каждый человек является гражданином какого-либо государства. Мы с вами – граждане России. В современном мире все государства взаимосвязаны. Каждое из них – часть человеческого общества</a:t>
            </a:r>
            <a:r>
              <a:rPr lang="ru-RU" sz="2000" dirty="0"/>
              <a:t>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99008" y="2872947"/>
            <a:ext cx="5324862" cy="362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32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06" y="111210"/>
            <a:ext cx="11775989" cy="63964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58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614" y="415647"/>
            <a:ext cx="9404723" cy="1400530"/>
          </a:xfrm>
        </p:spPr>
        <p:txBody>
          <a:bodyPr>
            <a:normAutofit fontScale="90000"/>
          </a:bodyPr>
          <a:lstStyle/>
          <a:p>
            <a:r>
              <a:rPr lang="ru-RU" sz="3600" b="1" u="sng" dirty="0">
                <a:latin typeface="Arial" panose="020B0604020202020204" pitchFamily="34" charset="0"/>
                <a:cs typeface="Arial" panose="020B0604020202020204" pitchFamily="34" charset="0"/>
              </a:rPr>
              <a:t>Общество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— </a:t>
            </a:r>
            <a:r>
              <a:rPr lang="ru-RU" sz="2700" dirty="0" smtClean="0">
                <a:latin typeface="Arial" panose="020B0604020202020204" pitchFamily="34" charset="0"/>
                <a:cs typeface="Arial" panose="020B0604020202020204" pitchFamily="34" charset="0"/>
              </a:rPr>
              <a:t>круг </a:t>
            </a:r>
            <a: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  <a:t>людей, </a:t>
            </a:r>
            <a: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  <a:t>объединённых общностью положения, происхождения, </a:t>
            </a:r>
            <a:r>
              <a:rPr lang="ru-RU" sz="2700" dirty="0" smtClean="0">
                <a:latin typeface="Arial" panose="020B0604020202020204" pitchFamily="34" charset="0"/>
                <a:cs typeface="Arial" panose="020B0604020202020204" pitchFamily="34" charset="0"/>
              </a:rPr>
              <a:t>общей </a:t>
            </a:r>
            <a: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  <a:t>культурой и связаны друг с другом совместной деятельностью </a:t>
            </a:r>
            <a:r>
              <a:rPr lang="ru-RU" sz="27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достижения общей </a:t>
            </a:r>
            <a: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  <a:t>цели</a:t>
            </a:r>
            <a:b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1223" y="2095619"/>
            <a:ext cx="5754745" cy="408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46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709714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Частью общества является и народ, к которому ты принадлежишь.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Землю населяют около 5 тысяч народностей.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Среди них русские, китайцы, японцы, татары, чуваши,  немцы и  др.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 территории России проживает более 190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народов.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3538" y="2349200"/>
            <a:ext cx="6940969" cy="419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31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u="sng" dirty="0">
                <a:latin typeface="Arial" panose="020B0604020202020204" pitchFamily="34" charset="0"/>
                <a:cs typeface="Arial" panose="020B0604020202020204" pitchFamily="34" charset="0"/>
              </a:rPr>
              <a:t>Народ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часть общества.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Народ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основная масса населения государства или страны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которое объединено языком,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происхождением, культурой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традициями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9124" y="1941927"/>
            <a:ext cx="6337975" cy="343824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98015" y="5827923"/>
            <a:ext cx="89528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 каждого народа свой язык, свои национальные костюмы, свои сказки, песни, танцы; представители многих народов различаются цветом кожи, чертами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лица.</a:t>
            </a:r>
          </a:p>
        </p:txBody>
      </p:sp>
    </p:spTree>
    <p:extLst>
      <p:ext uri="{BB962C8B-B14F-4D97-AF65-F5344CB8AC3E}">
        <p14:creationId xmlns:p14="http://schemas.microsoft.com/office/powerpoint/2010/main" val="54701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  <a:r>
              <a:rPr lang="ru-RU" sz="3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Формы объединения людей</a:t>
            </a:r>
            <a:endParaRPr lang="ru-RU" sz="32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708" y="2236573"/>
            <a:ext cx="2286000" cy="2532184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1791730" y="1186249"/>
            <a:ext cx="691978" cy="8526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4083907" y="1489055"/>
            <a:ext cx="74142" cy="14950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512011" y="1359243"/>
            <a:ext cx="0" cy="14332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7636476" y="1297459"/>
            <a:ext cx="2125362" cy="9391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4346" y="3174736"/>
            <a:ext cx="2854411" cy="228352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1736" y="3174736"/>
            <a:ext cx="2283530" cy="228353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9806" y="2480223"/>
            <a:ext cx="3232679" cy="2916732"/>
          </a:xfrm>
          <a:prstGeom prst="rect">
            <a:avLst/>
          </a:prstGeom>
        </p:spPr>
      </p:pic>
      <p:sp>
        <p:nvSpPr>
          <p:cNvPr id="19" name="Блок-схема: альтернативный процесс 18"/>
          <p:cNvSpPr/>
          <p:nvPr/>
        </p:nvSpPr>
        <p:spPr>
          <a:xfrm>
            <a:off x="197708" y="5041557"/>
            <a:ext cx="2286000" cy="704335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Учебный коллектив</a:t>
            </a:r>
            <a:endParaRPr lang="ru-RU" dirty="0"/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2790623" y="5648911"/>
            <a:ext cx="2557849" cy="729049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Трудовой коллектив</a:t>
            </a:r>
            <a:endParaRPr lang="ru-RU" dirty="0"/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5841736" y="5648912"/>
            <a:ext cx="2283530" cy="729048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Спортивная </a:t>
            </a:r>
            <a:r>
              <a:rPr lang="ru-RU" dirty="0" smtClean="0"/>
              <a:t>команда</a:t>
            </a:r>
            <a:endParaRPr lang="ru-RU" dirty="0"/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>
            <a:off x="8958649" y="5648911"/>
            <a:ext cx="2434281" cy="729049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Семья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551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4327" y="242653"/>
            <a:ext cx="9404723" cy="1400530"/>
          </a:xfrm>
        </p:spPr>
        <p:txBody>
          <a:bodyPr/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Семья-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самая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маленькая часть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общества.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Семья объединяет самых близких (родных) друг другу людей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Это крепкий дом, это дети и внуки, это наша поддержка и опора, это самое дорогое, что у нас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есть!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08820" y="2633406"/>
            <a:ext cx="4994579" cy="383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42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462" y="403291"/>
            <a:ext cx="9404723" cy="1400530"/>
          </a:xfrm>
        </p:spPr>
        <p:txBody>
          <a:bodyPr>
            <a:normAutofit/>
          </a:bodyPr>
          <a:lstStyle/>
          <a:p>
            <a:r>
              <a:rPr lang="ru-RU" sz="3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Политическая карта мира</a:t>
            </a:r>
            <a:br>
              <a:rPr lang="ru-RU" sz="3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 ней отражены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страны, их столицы и крупнейшие города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Всего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 Земле около 200 государств.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2652" y="2027923"/>
            <a:ext cx="6375557" cy="4249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98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Любое государство имеет:</a:t>
            </a:r>
            <a:endParaRPr lang="ru-RU" sz="32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550" y="1546291"/>
            <a:ext cx="8946541" cy="4195481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Свою территорию</a:t>
            </a:r>
          </a:p>
          <a:p>
            <a:r>
              <a:rPr lang="ru-RU" sz="2800" b="1" dirty="0" smtClean="0"/>
              <a:t>Государственные границы</a:t>
            </a:r>
          </a:p>
          <a:p>
            <a:r>
              <a:rPr lang="ru-RU" sz="2800" b="1" dirty="0" smtClean="0"/>
              <a:t>Столицу</a:t>
            </a:r>
          </a:p>
          <a:p>
            <a:r>
              <a:rPr lang="ru-RU" sz="2800" b="1" dirty="0" smtClean="0"/>
              <a:t>Государственный язык</a:t>
            </a: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8472" y="3460979"/>
            <a:ext cx="5562600" cy="29713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111" y="4551982"/>
            <a:ext cx="3276857" cy="220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71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320" y="308472"/>
            <a:ext cx="11200473" cy="5706738"/>
          </a:xfrm>
        </p:spPr>
        <p:txBody>
          <a:bodyPr/>
          <a:lstStyle/>
          <a:p>
            <a:r>
              <a:rPr lang="ru-RU" dirty="0" smtClean="0"/>
              <a:t>               </a:t>
            </a:r>
            <a:r>
              <a:rPr lang="ru-RU" sz="3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Символы государства</a:t>
            </a:r>
            <a:r>
              <a:rPr lang="ru-RU" sz="44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4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b="1" u="sng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400" b="1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4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b="1" u="sng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400" b="1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Государственный флаг                                 Государственный герб     </a:t>
            </a:r>
            <a:b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</a:t>
            </a:r>
            <a:b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  <a:b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Государственный гимн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504" y="1894901"/>
            <a:ext cx="11292289" cy="437553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                                                  </a:t>
            </a:r>
            <a:endParaRPr lang="ru-RU" sz="36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784732" y="1608463"/>
            <a:ext cx="528809" cy="9584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5078776" y="1707614"/>
            <a:ext cx="661012" cy="21593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7722824" y="1608463"/>
            <a:ext cx="528810" cy="9584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39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171</TotalTime>
  <Words>216</Words>
  <Application>Microsoft Office PowerPoint</Application>
  <PresentationFormat>Широкоэкранный</PresentationFormat>
  <Paragraphs>35</Paragraphs>
  <Slides>15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Century Gothic</vt:lpstr>
      <vt:lpstr>Wingdings 3</vt:lpstr>
      <vt:lpstr>Ион</vt:lpstr>
      <vt:lpstr>Презентация к уроку Окружающего мира 3 класс  Тема : Общество</vt:lpstr>
      <vt:lpstr>Общество — круг людей, объединённых общностью положения, происхождения, общей культурой и связаны друг с другом совместной деятельностью для достижения общей цели </vt:lpstr>
      <vt:lpstr>Частью общества является и народ, к которому ты принадлежишь. Землю населяют около 5 тысяч народностей. Среди них русские, китайцы, японцы, татары, чуваши,  немцы и  др. На территории России проживает более 190 народов.</vt:lpstr>
      <vt:lpstr>Народ – часть общества. Народ – основная масса населения государства или страны, которое объединено языком, происхождением, культурой, традициями</vt:lpstr>
      <vt:lpstr>           Формы объединения людей</vt:lpstr>
      <vt:lpstr>Семья- самая маленькая часть общества.  Семья объединяет самых близких (родных) друг другу людей.  Это крепкий дом, это дети и внуки, это наша поддержка и опора, это самое дорогое, что у нас есть!  </vt:lpstr>
      <vt:lpstr>Политическая карта мира На ней отражены страны, их столицы и крупнейшие города . Всего на Земле около 200 государств. </vt:lpstr>
      <vt:lpstr>Любое государство имеет:</vt:lpstr>
      <vt:lpstr>               Символы государства    Государственный флаг                                 Государственный герб                                                                                         Государственный гимн</vt:lpstr>
      <vt:lpstr>       Символы Российской Федерации</vt:lpstr>
      <vt:lpstr>                Глава государства</vt:lpstr>
      <vt:lpstr>Глава государства Российской Федерации</vt:lpstr>
      <vt:lpstr>Резиденция В.В. Путина находится в московском Кремле</vt:lpstr>
      <vt:lpstr>В любой стране действуют определённые законы, работает экономика, образование, наука, культура. Всё это различные стороны жизни общества. Каждый человек является гражданином какого-либо государства. Мы с вами – граждане России. В современном мире все государства взаимосвязаны. Каждое из них – часть человеческого общества.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Окружающего мира 3 класс  Тема : Общество</dc:title>
  <dc:creator>Пользователь Windows</dc:creator>
  <cp:lastModifiedBy>Пользователь Windows</cp:lastModifiedBy>
  <cp:revision>19</cp:revision>
  <dcterms:created xsi:type="dcterms:W3CDTF">2023-07-08T17:57:48Z</dcterms:created>
  <dcterms:modified xsi:type="dcterms:W3CDTF">2023-07-08T21:13:38Z</dcterms:modified>
</cp:coreProperties>
</file>