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E6FDB-B35A-4550-A628-5171C10935F4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D8742-D5D0-4901-AD11-BE2C68F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281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8742-D5D0-4901-AD11-BE2C68F7DD7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203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78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326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0749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453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5851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324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903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33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676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645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369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311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03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875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808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643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3EC94-AD71-4B91-82BE-41430D01E972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9871F36-6C5B-41AB-B5D6-7F2A6D784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41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51" y="95534"/>
            <a:ext cx="2786113" cy="16460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81433" y="286604"/>
            <a:ext cx="5813945" cy="1337480"/>
          </a:xfrm>
        </p:spPr>
        <p:txBody>
          <a:bodyPr>
            <a:norm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ПРОФЕССИОНАЛЬНОЕ 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АВТОНОМНОЕ УЧРЕЖДЕНИЕ 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ЯРОСЛАВСКОЙ ОБЛАСТИ 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ЯРОСЛАВСКИЙ ПЕДАГОГИЧЕСКИЙ КОЛЛЕДЖ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19869" y="2306473"/>
            <a:ext cx="9484743" cy="2223323"/>
          </a:xfrm>
        </p:spPr>
        <p:txBody>
          <a:bodyPr>
            <a:normAutofit/>
          </a:bodyPr>
          <a:lstStyle/>
          <a:p>
            <a:pPr algn="ctr"/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УМК «Гармония» 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9200" y="5708073"/>
            <a:ext cx="2964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Ярославль</a:t>
            </a:r>
          </a:p>
          <a:p>
            <a:pPr algn="ctr"/>
            <a:r>
              <a:rPr lang="ru-RU" dirty="0"/>
              <a:t>2015 г</a:t>
            </a:r>
          </a:p>
        </p:txBody>
      </p:sp>
    </p:spTree>
    <p:extLst>
      <p:ext uri="{BB962C8B-B14F-4D97-AF65-F5344CB8AC3E}">
        <p14:creationId xmlns:p14="http://schemas.microsoft.com/office/powerpoint/2010/main" val="2334359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43" y="624110"/>
            <a:ext cx="8679765" cy="11492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учебных заданий, которые обеспечивают формирование УУД: </a:t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146" y="2588455"/>
            <a:ext cx="4555800" cy="3645435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развитие коммуникативных УУД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учебниках содержится много заданий для групповой и парной работы, которые создают мотивацию взаимодействия </a:t>
            </a:r>
            <a:r>
              <a:rPr 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детьми.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59" t="-241" r="51061" b="2699"/>
          <a:stretch/>
        </p:blipFill>
        <p:spPr>
          <a:xfrm>
            <a:off x="6509982" y="1921207"/>
            <a:ext cx="3971498" cy="45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37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2709" y="365760"/>
            <a:ext cx="9115863" cy="6362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 "Гармония"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учебный методический комплект школьных учебников, рабочих тетрадей под ред. профессора Истоминой Н. Б., обеспечивающий реализацию основной образовательной программы для начальной школы.</a:t>
            </a:r>
          </a:p>
          <a:p>
            <a:pPr marL="0" indent="0">
              <a:buNone/>
            </a:pP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многостороннее развитие ребенка, комфортное обучение, подготавливает мыслительный аппарат ребенка к дальнейшему обучению. Преодоление различий между традиционной и развивающей схемой обучения. 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понимание ребенком изучаемых вопросов, создать условия для гармоничных отношений учителя с учеником и детей друг с другом, создать для каждого ученика ситуации успеха в познавательной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263591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813" y="518615"/>
            <a:ext cx="9537896" cy="6005015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программы:</a:t>
            </a:r>
          </a:p>
          <a:p>
            <a:pPr marL="0" indent="0" algn="ctr">
              <a:buNone/>
            </a:pP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учебной деятельности учащихся, связанная с постановкой учебной задачи, с ее решением, самоконтролем и самооценкой;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продуктивного общения, которое является необходимым условием формирования учебной деятельности;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понятий, обеспечивающих на доступном для младшего школьного возраста уровне осознание причинно-следственных связей, закономерностей и зависимостей.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151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963" y="300251"/>
            <a:ext cx="9256542" cy="634993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Программа "Гармония" стремится соединить в себе традиционную программу начальной школы и развивающую систему. В ней ярко выражен личностно-ориентированный подход к процессу обучения: ребенок в первую очередь овладевает самоконтролем, самостоятельной работой и учится самостоятельно оценивать ее.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 программы: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гибкости и критичности мышления.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проблемно-поисковых методов.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между всеми предметами.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возвращение к изученному материалу, закрепление знаний, опора на них.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Прекрасное оформление всех пособий, удобство в использовании.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Обеспечение рабочими тетрадями, тестовыми, контрольными работами.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разноуровневых заданий, гибкой системы оценивания.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112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303" y="354842"/>
            <a:ext cx="9551962" cy="637350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система «Гармония» представлена системой учебников: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М. С. Соловейчик, Н. М.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Бетенькова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Н. С. Кузьменко, О. Е.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Курлыгина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Букварь.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М. С. Соловейчик, Н. С. Кузьменко. Русский язык.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О. В.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Кубасова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Литературное чтение.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Н. Б. Истомина. Математика.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О. Т.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Поглазова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Н. И.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Ворожейкина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В. Д.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Шилин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Окружающий мир.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	Н. М. Конышева. Технология.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	Т. А.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Копцева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В. П.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Копцев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Е. В.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Копцев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Изобразительное искусство.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	М. С. Красильникова, О. Н.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Яшмолкина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О. И.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Нехаева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Музыка.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	Р. И.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Тарнопольская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Б. И. Мишин. Физическая культура.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состав учебно-методических комплектов по всем предметам учебного плана входят: программа, учебники, учебные тетради к ним, методические пособия, электронные образовательные ресурсы, пособия для оценки достижения планируемых результатов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1144510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942" y="284433"/>
            <a:ext cx="1956760" cy="20622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28" y="3800670"/>
            <a:ext cx="2112655" cy="26772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616" y="2593560"/>
            <a:ext cx="2102981" cy="26707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2978" y="525002"/>
            <a:ext cx="2215725" cy="28804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23873" y="284433"/>
            <a:ext cx="2386211" cy="30521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9955" y="3880531"/>
            <a:ext cx="1993918" cy="25175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3869" y="3943404"/>
            <a:ext cx="1886215" cy="245466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6666" y="3880531"/>
            <a:ext cx="1743939" cy="23248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29378" y="1054202"/>
            <a:ext cx="1910010" cy="2282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231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2" y="624110"/>
            <a:ext cx="8778240" cy="89989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учебных заданий, которые обеспечивают формирование УУД: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978" y="1773381"/>
            <a:ext cx="5504731" cy="45304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развитие личностных   УУД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учебниках целенаправленно отбирается дидактический материал, в котором присутствуют детские высказывания как удачные, так и ошибочные, выполняющие функции обучения самоконтролю за речью – за ее содержанием и языковым оформлением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9725" r="-12"/>
          <a:stretch/>
        </p:blipFill>
        <p:spPr>
          <a:xfrm>
            <a:off x="7020001" y="2088000"/>
            <a:ext cx="3980096" cy="441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61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учебных заданий, которые обеспечивают формирование УУД: 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9809" y="1925783"/>
            <a:ext cx="3766782" cy="419792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развитие регулятивных УУД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предлагаемых текстах по чтению дети самостоятельно готовятся к чтению по ролям. Определяют кому принадлежит та или иная фраза.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307" y="1905000"/>
            <a:ext cx="6769290" cy="469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063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677" y="624110"/>
            <a:ext cx="8637563" cy="10107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учебных заданий, которые обеспечивают формирование УУД: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776" y="2349304"/>
            <a:ext cx="5486400" cy="3884585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развитие познавательных  УУД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учебниках «Окружающий мир»  в начале новой темы учащимся предлагается ответить на несколько вопросов, а затем проверить с помощью учебника правы ли они были.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-253" t="-1181" r="-2561" b="45233"/>
          <a:stretch/>
        </p:blipFill>
        <p:spPr>
          <a:xfrm>
            <a:off x="6539346" y="2521544"/>
            <a:ext cx="5486400" cy="258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2427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</TotalTime>
  <Words>651</Words>
  <Application>Microsoft Office PowerPoint</Application>
  <PresentationFormat>Широкоэкранный</PresentationFormat>
  <Paragraphs>50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Аспект</vt:lpstr>
      <vt:lpstr>ГОСУДАРСТВЕННОЕ ПРОФЕССИОНАЛЬНОЕ  ОБРАЗОВАТЕЛЬНОЕ АВТОНОМНОЕ УЧРЕЖДЕНИЕ  ЯРОСЛАВСКОЙ ОБЛАСТИ  ЯРОСЛАВСКИЙ ПЕДАГОГИЧЕСКИЙ КОЛЛЕДЖ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Примеры учебных заданий, которые обеспечивают формирование УУД:   </vt:lpstr>
      <vt:lpstr>Примеры учебных заданий, которые обеспечивают формирование УУД:   </vt:lpstr>
      <vt:lpstr>Примеры учебных заданий, которые обеспечивают формирование УУД:   </vt:lpstr>
      <vt:lpstr>Примеры учебных заданий, которые обеспечивают формирование УУД: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ПРОФЕССИОНАЛЬНОЕ  ОБРАЗОВАТЕЛЬНОЕ АВТОНОМНОЕ УЧРЕЖДЕНИЕ  ЯРОСЛАВСКОЙ ОБЛАСТИ  ЯРОСЛАВСКИЙ ПЕДАГОГИЧЕСКИЙ КОЛЛЕДЖ </dc:title>
  <dc:creator>ищю хозяина!</dc:creator>
  <cp:lastModifiedBy>79080294845</cp:lastModifiedBy>
  <cp:revision>17</cp:revision>
  <dcterms:created xsi:type="dcterms:W3CDTF">2015-09-22T16:39:11Z</dcterms:created>
  <dcterms:modified xsi:type="dcterms:W3CDTF">2023-07-08T12:03:44Z</dcterms:modified>
</cp:coreProperties>
</file>