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diagrams/layout7.xml" ContentType="application/vnd.openxmlformats-officedocument.drawingml.diagram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quickStyle6.xml" ContentType="application/vnd.openxmlformats-officedocument.drawingml.diagramStyle+xml"/>
  <Override PartName="/ppt/diagrams/quickStyle7.xml" ContentType="application/vnd.openxmlformats-officedocument.drawingml.diagramStyl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62" r:id="rId4"/>
    <p:sldId id="263" r:id="rId5"/>
    <p:sldId id="261" r:id="rId6"/>
    <p:sldId id="269" r:id="rId7"/>
    <p:sldId id="264" r:id="rId8"/>
    <p:sldId id="270" r:id="rId9"/>
    <p:sldId id="271" r:id="rId10"/>
    <p:sldId id="272" r:id="rId11"/>
    <p:sldId id="273" r:id="rId12"/>
    <p:sldId id="275" r:id="rId13"/>
    <p:sldId id="265" r:id="rId14"/>
    <p:sldId id="266" r:id="rId15"/>
    <p:sldId id="267" r:id="rId16"/>
    <p:sldId id="285" r:id="rId17"/>
    <p:sldId id="276" r:id="rId18"/>
    <p:sldId id="277" r:id="rId19"/>
    <p:sldId id="278" r:id="rId20"/>
    <p:sldId id="279" r:id="rId21"/>
    <p:sldId id="280" r:id="rId22"/>
    <p:sldId id="286" r:id="rId23"/>
    <p:sldId id="281" r:id="rId24"/>
    <p:sldId id="282" r:id="rId25"/>
    <p:sldId id="283" r:id="rId26"/>
    <p:sldId id="284" r:id="rId27"/>
    <p:sldId id="287" r:id="rId28"/>
    <p:sldId id="274" r:id="rId29"/>
    <p:sldId id="288" r:id="rId30"/>
    <p:sldId id="289" r:id="rId31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130" d="100"/>
          <a:sy n="130" d="100"/>
        </p:scale>
        <p:origin x="-1074" y="-3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D480006-5319-421F-87C7-0993757FE876}" type="doc">
      <dgm:prSet loTypeId="urn:microsoft.com/office/officeart/2005/8/layout/radial4" loCatId="relationship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C29E0293-928B-4816-BD9A-690282AA96E4}">
      <dgm:prSet phldrT="[Текст]"/>
      <dgm:spPr/>
      <dgm:t>
        <a:bodyPr/>
        <a:lstStyle/>
        <a:p>
          <a:r>
            <a:rPr lang="ru-RU" b="1" dirty="0" smtClean="0">
              <a:solidFill>
                <a:schemeClr val="tx2"/>
              </a:solidFill>
              <a:latin typeface="Georgia" pitchFamily="18" charset="0"/>
            </a:rPr>
            <a:t>Успешное обучение детей</a:t>
          </a:r>
          <a:endParaRPr lang="ru-RU" b="1" dirty="0">
            <a:solidFill>
              <a:schemeClr val="tx2"/>
            </a:solidFill>
            <a:latin typeface="Georgia" pitchFamily="18" charset="0"/>
          </a:endParaRPr>
        </a:p>
      </dgm:t>
    </dgm:pt>
    <dgm:pt modelId="{D092188F-AFE5-4A89-A5E4-181CB6314286}" type="parTrans" cxnId="{8512BB3B-2AEA-4E08-8919-E8FB675FB5FC}">
      <dgm:prSet/>
      <dgm:spPr/>
      <dgm:t>
        <a:bodyPr/>
        <a:lstStyle/>
        <a:p>
          <a:endParaRPr lang="ru-RU"/>
        </a:p>
      </dgm:t>
    </dgm:pt>
    <dgm:pt modelId="{EC934CFD-1B23-4483-8C82-C4AFD34B941E}" type="sibTrans" cxnId="{8512BB3B-2AEA-4E08-8919-E8FB675FB5FC}">
      <dgm:prSet/>
      <dgm:spPr/>
      <dgm:t>
        <a:bodyPr/>
        <a:lstStyle/>
        <a:p>
          <a:endParaRPr lang="ru-RU"/>
        </a:p>
      </dgm:t>
    </dgm:pt>
    <dgm:pt modelId="{6DB3F707-C314-4CAC-A2C7-9E112C3FD3C6}">
      <dgm:prSet phldrT="[Текст]"/>
      <dgm:spPr/>
      <dgm:t>
        <a:bodyPr/>
        <a:lstStyle/>
        <a:p>
          <a:r>
            <a:rPr lang="ru-RU" b="1" dirty="0" smtClean="0">
              <a:solidFill>
                <a:schemeClr val="tx2"/>
              </a:solidFill>
              <a:latin typeface="Georgia" pitchFamily="18" charset="0"/>
            </a:rPr>
            <a:t>Использование навыков для решения учебных задач</a:t>
          </a:r>
          <a:endParaRPr lang="ru-RU" b="1" dirty="0">
            <a:solidFill>
              <a:schemeClr val="tx2"/>
            </a:solidFill>
            <a:latin typeface="Georgia" pitchFamily="18" charset="0"/>
          </a:endParaRPr>
        </a:p>
      </dgm:t>
    </dgm:pt>
    <dgm:pt modelId="{B60947D6-8682-41D9-AB12-73F8FBAA8B22}" type="parTrans" cxnId="{6417004E-016C-493D-A0B4-D2519EAA702C}">
      <dgm:prSet/>
      <dgm:spPr/>
      <dgm:t>
        <a:bodyPr/>
        <a:lstStyle/>
        <a:p>
          <a:endParaRPr lang="ru-RU"/>
        </a:p>
      </dgm:t>
    </dgm:pt>
    <dgm:pt modelId="{5A12211A-2200-4E3D-B2FD-80A0EB63D5EC}" type="sibTrans" cxnId="{6417004E-016C-493D-A0B4-D2519EAA702C}">
      <dgm:prSet/>
      <dgm:spPr/>
      <dgm:t>
        <a:bodyPr/>
        <a:lstStyle/>
        <a:p>
          <a:endParaRPr lang="ru-RU"/>
        </a:p>
      </dgm:t>
    </dgm:pt>
    <dgm:pt modelId="{FD4436C9-A87B-45A3-9BF8-97D8D9FC56AC}">
      <dgm:prSet phldrT="[Текст]"/>
      <dgm:spPr/>
      <dgm:t>
        <a:bodyPr/>
        <a:lstStyle/>
        <a:p>
          <a:r>
            <a:rPr lang="ru-RU" b="1" dirty="0" smtClean="0">
              <a:solidFill>
                <a:schemeClr val="tx2"/>
              </a:solidFill>
              <a:latin typeface="Georgia" pitchFamily="18" charset="0"/>
            </a:rPr>
            <a:t>Развитое мышление</a:t>
          </a:r>
          <a:endParaRPr lang="ru-RU" b="1" dirty="0">
            <a:solidFill>
              <a:schemeClr val="tx2"/>
            </a:solidFill>
            <a:latin typeface="Georgia" pitchFamily="18" charset="0"/>
          </a:endParaRPr>
        </a:p>
      </dgm:t>
    </dgm:pt>
    <dgm:pt modelId="{E121EBB1-3EA1-4F9C-BD4D-7F50D20EB7BE}" type="parTrans" cxnId="{83CBB00B-AAE2-47E2-BD0B-36A2E66AA916}">
      <dgm:prSet/>
      <dgm:spPr/>
      <dgm:t>
        <a:bodyPr/>
        <a:lstStyle/>
        <a:p>
          <a:endParaRPr lang="ru-RU"/>
        </a:p>
      </dgm:t>
    </dgm:pt>
    <dgm:pt modelId="{E9B4200B-40A7-4A9F-838E-F9CFABAE20A4}" type="sibTrans" cxnId="{83CBB00B-AAE2-47E2-BD0B-36A2E66AA916}">
      <dgm:prSet/>
      <dgm:spPr/>
      <dgm:t>
        <a:bodyPr/>
        <a:lstStyle/>
        <a:p>
          <a:endParaRPr lang="ru-RU"/>
        </a:p>
      </dgm:t>
    </dgm:pt>
    <dgm:pt modelId="{4DA81577-5B83-4006-ABA9-A0A2EEBE627D}">
      <dgm:prSet phldrT="[Текст]"/>
      <dgm:spPr/>
      <dgm:t>
        <a:bodyPr/>
        <a:lstStyle/>
        <a:p>
          <a:r>
            <a:rPr lang="ru-RU" b="1" dirty="0" smtClean="0">
              <a:solidFill>
                <a:schemeClr val="tx2"/>
              </a:solidFill>
              <a:latin typeface="Georgia" pitchFamily="18" charset="0"/>
            </a:rPr>
            <a:t>Умение получать знания</a:t>
          </a:r>
          <a:endParaRPr lang="ru-RU" b="1" dirty="0">
            <a:solidFill>
              <a:schemeClr val="tx2"/>
            </a:solidFill>
            <a:latin typeface="Georgia" pitchFamily="18" charset="0"/>
          </a:endParaRPr>
        </a:p>
      </dgm:t>
    </dgm:pt>
    <dgm:pt modelId="{3B346F16-3B0A-4879-A464-BCA2F9D6780B}" type="parTrans" cxnId="{9F37B700-BFB6-4B25-AB1D-26CA63D0D0D1}">
      <dgm:prSet/>
      <dgm:spPr/>
      <dgm:t>
        <a:bodyPr/>
        <a:lstStyle/>
        <a:p>
          <a:endParaRPr lang="ru-RU"/>
        </a:p>
      </dgm:t>
    </dgm:pt>
    <dgm:pt modelId="{62EBFE3A-5466-4F54-AFF4-E24244EA4F18}" type="sibTrans" cxnId="{9F37B700-BFB6-4B25-AB1D-26CA63D0D0D1}">
      <dgm:prSet/>
      <dgm:spPr/>
      <dgm:t>
        <a:bodyPr/>
        <a:lstStyle/>
        <a:p>
          <a:endParaRPr lang="ru-RU"/>
        </a:p>
      </dgm:t>
    </dgm:pt>
    <dgm:pt modelId="{CFE1F2ED-03DA-4371-9C1A-771EB2309908}">
      <dgm:prSet phldrT="[Текст]"/>
      <dgm:spPr/>
      <dgm:t>
        <a:bodyPr/>
        <a:lstStyle/>
        <a:p>
          <a:r>
            <a:rPr lang="ru-RU" b="1" dirty="0" smtClean="0">
              <a:solidFill>
                <a:schemeClr val="tx2"/>
              </a:solidFill>
              <a:latin typeface="Georgia" pitchFamily="18" charset="0"/>
            </a:rPr>
            <a:t>Набор знаний</a:t>
          </a:r>
          <a:endParaRPr lang="ru-RU" b="1" dirty="0">
            <a:solidFill>
              <a:schemeClr val="tx2"/>
            </a:solidFill>
            <a:latin typeface="Georgia" pitchFamily="18" charset="0"/>
          </a:endParaRPr>
        </a:p>
      </dgm:t>
    </dgm:pt>
    <dgm:pt modelId="{C1A9B2C6-9DA6-4740-9F6D-59822F02C7C1}" type="parTrans" cxnId="{54EAE381-4801-4467-9567-3B5BFE3CCF68}">
      <dgm:prSet/>
      <dgm:spPr/>
      <dgm:t>
        <a:bodyPr/>
        <a:lstStyle/>
        <a:p>
          <a:endParaRPr lang="ru-RU"/>
        </a:p>
      </dgm:t>
    </dgm:pt>
    <dgm:pt modelId="{1F420AA4-C2BD-40D4-B26D-F78040512B6B}" type="sibTrans" cxnId="{54EAE381-4801-4467-9567-3B5BFE3CCF68}">
      <dgm:prSet/>
      <dgm:spPr/>
      <dgm:t>
        <a:bodyPr/>
        <a:lstStyle/>
        <a:p>
          <a:endParaRPr lang="ru-RU"/>
        </a:p>
      </dgm:t>
    </dgm:pt>
    <dgm:pt modelId="{4AC9EA3E-EC1D-44A8-833C-A80A1F1449EC}" type="pres">
      <dgm:prSet presAssocID="{4D480006-5319-421F-87C7-0993757FE876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4CA3387-A0C4-4D30-AA19-2D7AA56E6586}" type="pres">
      <dgm:prSet presAssocID="{C29E0293-928B-4816-BD9A-690282AA96E4}" presName="centerShape" presStyleLbl="node0" presStyleIdx="0" presStyleCnt="1" custScaleX="286914" custScaleY="62220"/>
      <dgm:spPr/>
      <dgm:t>
        <a:bodyPr/>
        <a:lstStyle/>
        <a:p>
          <a:endParaRPr lang="ru-RU"/>
        </a:p>
      </dgm:t>
    </dgm:pt>
    <dgm:pt modelId="{B8591EC5-174F-405E-A35A-84CF2F94F030}" type="pres">
      <dgm:prSet presAssocID="{B60947D6-8682-41D9-AB12-73F8FBAA8B22}" presName="parTrans" presStyleLbl="bgSibTrans2D1" presStyleIdx="0" presStyleCnt="4"/>
      <dgm:spPr/>
      <dgm:t>
        <a:bodyPr/>
        <a:lstStyle/>
        <a:p>
          <a:endParaRPr lang="ru-RU"/>
        </a:p>
      </dgm:t>
    </dgm:pt>
    <dgm:pt modelId="{58A504C7-AEC4-4AAB-B7E2-35961F3981B6}" type="pres">
      <dgm:prSet presAssocID="{6DB3F707-C314-4CAC-A2C7-9E112C3FD3C6}" presName="node" presStyleLbl="node1" presStyleIdx="0" presStyleCnt="4" custScaleX="126307" custScaleY="79692" custRadScaleRad="174754" custRadScaleInc="-367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0AAAEE-F9EB-407B-846E-B5A67E918A9A}" type="pres">
      <dgm:prSet presAssocID="{E121EBB1-3EA1-4F9C-BD4D-7F50D20EB7BE}" presName="parTrans" presStyleLbl="bgSibTrans2D1" presStyleIdx="1" presStyleCnt="4"/>
      <dgm:spPr/>
      <dgm:t>
        <a:bodyPr/>
        <a:lstStyle/>
        <a:p>
          <a:endParaRPr lang="ru-RU"/>
        </a:p>
      </dgm:t>
    </dgm:pt>
    <dgm:pt modelId="{26A0CDC4-D305-40AC-A1BA-CC38E221AECF}" type="pres">
      <dgm:prSet presAssocID="{FD4436C9-A87B-45A3-9BF8-97D8D9FC56AC}" presName="node" presStyleLbl="node1" presStyleIdx="1" presStyleCnt="4" custScaleX="171116" custScaleY="48194" custRadScaleRad="147333" custRadScaleInc="-5365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C759F9E-CED3-4FC2-A927-47A1715B6E9F}" type="pres">
      <dgm:prSet presAssocID="{3B346F16-3B0A-4879-A464-BCA2F9D6780B}" presName="parTrans" presStyleLbl="bgSibTrans2D1" presStyleIdx="2" presStyleCnt="4"/>
      <dgm:spPr/>
      <dgm:t>
        <a:bodyPr/>
        <a:lstStyle/>
        <a:p>
          <a:endParaRPr lang="ru-RU"/>
        </a:p>
      </dgm:t>
    </dgm:pt>
    <dgm:pt modelId="{A220A012-7EF3-4A0F-860F-E304AA5C2F15}" type="pres">
      <dgm:prSet presAssocID="{4DA81577-5B83-4006-ABA9-A0A2EEBE627D}" presName="node" presStyleLbl="node1" presStyleIdx="2" presStyleCnt="4" custScaleX="191183" custScaleY="48972" custRadScaleRad="115501" custRadScaleInc="1864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C7FA388-D5A8-4DEB-804C-BD0BCBE96272}" type="pres">
      <dgm:prSet presAssocID="{C1A9B2C6-9DA6-4740-9F6D-59822F02C7C1}" presName="parTrans" presStyleLbl="bgSibTrans2D1" presStyleIdx="3" presStyleCnt="4"/>
      <dgm:spPr/>
      <dgm:t>
        <a:bodyPr/>
        <a:lstStyle/>
        <a:p>
          <a:endParaRPr lang="ru-RU"/>
        </a:p>
      </dgm:t>
    </dgm:pt>
    <dgm:pt modelId="{A402361F-2AF0-4DC2-BCF9-68636F4B17A1}" type="pres">
      <dgm:prSet presAssocID="{CFE1F2ED-03DA-4371-9C1A-771EB2309908}" presName="node" presStyleLbl="node1" presStyleIdx="3" presStyleCnt="4" custScaleX="121810" custScaleY="80159" custRadScaleRad="192152" custRadScaleInc="-30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57684FD-0BFC-4A57-90FB-957F469BAAEA}" type="presOf" srcId="{4D480006-5319-421F-87C7-0993757FE876}" destId="{4AC9EA3E-EC1D-44A8-833C-A80A1F1449EC}" srcOrd="0" destOrd="0" presId="urn:microsoft.com/office/officeart/2005/8/layout/radial4"/>
    <dgm:cxn modelId="{9F37B700-BFB6-4B25-AB1D-26CA63D0D0D1}" srcId="{C29E0293-928B-4816-BD9A-690282AA96E4}" destId="{4DA81577-5B83-4006-ABA9-A0A2EEBE627D}" srcOrd="2" destOrd="0" parTransId="{3B346F16-3B0A-4879-A464-BCA2F9D6780B}" sibTransId="{62EBFE3A-5466-4F54-AFF4-E24244EA4F18}"/>
    <dgm:cxn modelId="{9805B34D-BDF2-4714-A0D0-1608AD2C0B80}" type="presOf" srcId="{4DA81577-5B83-4006-ABA9-A0A2EEBE627D}" destId="{A220A012-7EF3-4A0F-860F-E304AA5C2F15}" srcOrd="0" destOrd="0" presId="urn:microsoft.com/office/officeart/2005/8/layout/radial4"/>
    <dgm:cxn modelId="{8512BB3B-2AEA-4E08-8919-E8FB675FB5FC}" srcId="{4D480006-5319-421F-87C7-0993757FE876}" destId="{C29E0293-928B-4816-BD9A-690282AA96E4}" srcOrd="0" destOrd="0" parTransId="{D092188F-AFE5-4A89-A5E4-181CB6314286}" sibTransId="{EC934CFD-1B23-4483-8C82-C4AFD34B941E}"/>
    <dgm:cxn modelId="{8453076F-CF52-4C5B-AEAB-D058D133900D}" type="presOf" srcId="{3B346F16-3B0A-4879-A464-BCA2F9D6780B}" destId="{7C759F9E-CED3-4FC2-A927-47A1715B6E9F}" srcOrd="0" destOrd="0" presId="urn:microsoft.com/office/officeart/2005/8/layout/radial4"/>
    <dgm:cxn modelId="{16280464-FBB2-40A9-9665-70116729FEE3}" type="presOf" srcId="{CFE1F2ED-03DA-4371-9C1A-771EB2309908}" destId="{A402361F-2AF0-4DC2-BCF9-68636F4B17A1}" srcOrd="0" destOrd="0" presId="urn:microsoft.com/office/officeart/2005/8/layout/radial4"/>
    <dgm:cxn modelId="{54EAE381-4801-4467-9567-3B5BFE3CCF68}" srcId="{C29E0293-928B-4816-BD9A-690282AA96E4}" destId="{CFE1F2ED-03DA-4371-9C1A-771EB2309908}" srcOrd="3" destOrd="0" parTransId="{C1A9B2C6-9DA6-4740-9F6D-59822F02C7C1}" sibTransId="{1F420AA4-C2BD-40D4-B26D-F78040512B6B}"/>
    <dgm:cxn modelId="{C8A2357D-AB0A-4075-9033-408D4036CFE6}" type="presOf" srcId="{6DB3F707-C314-4CAC-A2C7-9E112C3FD3C6}" destId="{58A504C7-AEC4-4AAB-B7E2-35961F3981B6}" srcOrd="0" destOrd="0" presId="urn:microsoft.com/office/officeart/2005/8/layout/radial4"/>
    <dgm:cxn modelId="{83CBB00B-AAE2-47E2-BD0B-36A2E66AA916}" srcId="{C29E0293-928B-4816-BD9A-690282AA96E4}" destId="{FD4436C9-A87B-45A3-9BF8-97D8D9FC56AC}" srcOrd="1" destOrd="0" parTransId="{E121EBB1-3EA1-4F9C-BD4D-7F50D20EB7BE}" sibTransId="{E9B4200B-40A7-4A9F-838E-F9CFABAE20A4}"/>
    <dgm:cxn modelId="{B92A1439-3240-45CD-A52C-223404153139}" type="presOf" srcId="{B60947D6-8682-41D9-AB12-73F8FBAA8B22}" destId="{B8591EC5-174F-405E-A35A-84CF2F94F030}" srcOrd="0" destOrd="0" presId="urn:microsoft.com/office/officeart/2005/8/layout/radial4"/>
    <dgm:cxn modelId="{0D4AEEC2-7825-4F9D-AD9C-DCFA0D765130}" type="presOf" srcId="{FD4436C9-A87B-45A3-9BF8-97D8D9FC56AC}" destId="{26A0CDC4-D305-40AC-A1BA-CC38E221AECF}" srcOrd="0" destOrd="0" presId="urn:microsoft.com/office/officeart/2005/8/layout/radial4"/>
    <dgm:cxn modelId="{6417004E-016C-493D-A0B4-D2519EAA702C}" srcId="{C29E0293-928B-4816-BD9A-690282AA96E4}" destId="{6DB3F707-C314-4CAC-A2C7-9E112C3FD3C6}" srcOrd="0" destOrd="0" parTransId="{B60947D6-8682-41D9-AB12-73F8FBAA8B22}" sibTransId="{5A12211A-2200-4E3D-B2FD-80A0EB63D5EC}"/>
    <dgm:cxn modelId="{66073D1F-7C43-4244-B56F-6840A1A12BAE}" type="presOf" srcId="{C1A9B2C6-9DA6-4740-9F6D-59822F02C7C1}" destId="{6C7FA388-D5A8-4DEB-804C-BD0BCBE96272}" srcOrd="0" destOrd="0" presId="urn:microsoft.com/office/officeart/2005/8/layout/radial4"/>
    <dgm:cxn modelId="{37073A16-E05B-4E78-B98E-D5D874783817}" type="presOf" srcId="{E121EBB1-3EA1-4F9C-BD4D-7F50D20EB7BE}" destId="{FA0AAAEE-F9EB-407B-846E-B5A67E918A9A}" srcOrd="0" destOrd="0" presId="urn:microsoft.com/office/officeart/2005/8/layout/radial4"/>
    <dgm:cxn modelId="{06805300-186C-40AC-806A-91E3FE826341}" type="presOf" srcId="{C29E0293-928B-4816-BD9A-690282AA96E4}" destId="{14CA3387-A0C4-4D30-AA19-2D7AA56E6586}" srcOrd="0" destOrd="0" presId="urn:microsoft.com/office/officeart/2005/8/layout/radial4"/>
    <dgm:cxn modelId="{E99673B1-3921-4242-BAB2-B8F21A049166}" type="presParOf" srcId="{4AC9EA3E-EC1D-44A8-833C-A80A1F1449EC}" destId="{14CA3387-A0C4-4D30-AA19-2D7AA56E6586}" srcOrd="0" destOrd="0" presId="urn:microsoft.com/office/officeart/2005/8/layout/radial4"/>
    <dgm:cxn modelId="{055A6420-0B2E-4A7B-AE5C-CEC2C4CD1F35}" type="presParOf" srcId="{4AC9EA3E-EC1D-44A8-833C-A80A1F1449EC}" destId="{B8591EC5-174F-405E-A35A-84CF2F94F030}" srcOrd="1" destOrd="0" presId="urn:microsoft.com/office/officeart/2005/8/layout/radial4"/>
    <dgm:cxn modelId="{A54E240D-2EB4-48FF-8CB7-ADC3DBB9323A}" type="presParOf" srcId="{4AC9EA3E-EC1D-44A8-833C-A80A1F1449EC}" destId="{58A504C7-AEC4-4AAB-B7E2-35961F3981B6}" srcOrd="2" destOrd="0" presId="urn:microsoft.com/office/officeart/2005/8/layout/radial4"/>
    <dgm:cxn modelId="{C34AD55B-444C-4A59-8327-E9A8C225F478}" type="presParOf" srcId="{4AC9EA3E-EC1D-44A8-833C-A80A1F1449EC}" destId="{FA0AAAEE-F9EB-407B-846E-B5A67E918A9A}" srcOrd="3" destOrd="0" presId="urn:microsoft.com/office/officeart/2005/8/layout/radial4"/>
    <dgm:cxn modelId="{4B860BE8-3849-4AA9-8160-84D9987AF61C}" type="presParOf" srcId="{4AC9EA3E-EC1D-44A8-833C-A80A1F1449EC}" destId="{26A0CDC4-D305-40AC-A1BA-CC38E221AECF}" srcOrd="4" destOrd="0" presId="urn:microsoft.com/office/officeart/2005/8/layout/radial4"/>
    <dgm:cxn modelId="{614F5716-9BFD-454E-AAE1-CF6C2749F5AA}" type="presParOf" srcId="{4AC9EA3E-EC1D-44A8-833C-A80A1F1449EC}" destId="{7C759F9E-CED3-4FC2-A927-47A1715B6E9F}" srcOrd="5" destOrd="0" presId="urn:microsoft.com/office/officeart/2005/8/layout/radial4"/>
    <dgm:cxn modelId="{50BCA048-721F-4449-BA91-1BD9C43B0A3C}" type="presParOf" srcId="{4AC9EA3E-EC1D-44A8-833C-A80A1F1449EC}" destId="{A220A012-7EF3-4A0F-860F-E304AA5C2F15}" srcOrd="6" destOrd="0" presId="urn:microsoft.com/office/officeart/2005/8/layout/radial4"/>
    <dgm:cxn modelId="{826DD5E9-DD48-4D0D-A021-D0E6F65548E8}" type="presParOf" srcId="{4AC9EA3E-EC1D-44A8-833C-A80A1F1449EC}" destId="{6C7FA388-D5A8-4DEB-804C-BD0BCBE96272}" srcOrd="7" destOrd="0" presId="urn:microsoft.com/office/officeart/2005/8/layout/radial4"/>
    <dgm:cxn modelId="{4CDF80A8-5386-4B03-A0E5-26C6914F2522}" type="presParOf" srcId="{4AC9EA3E-EC1D-44A8-833C-A80A1F1449EC}" destId="{A402361F-2AF0-4DC2-BCF9-68636F4B17A1}" srcOrd="8" destOrd="0" presId="urn:microsoft.com/office/officeart/2005/8/layout/radial4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5906279-15CA-419F-B2EB-A8BE17AFA395}" type="doc">
      <dgm:prSet loTypeId="urn:microsoft.com/office/officeart/2005/8/layout/target2" loCatId="relationship" qsTypeId="urn:microsoft.com/office/officeart/2005/8/quickstyle/simple3" qsCatId="simple" csTypeId="urn:microsoft.com/office/officeart/2005/8/colors/colorful5" csCatId="colorful" phldr="1"/>
      <dgm:spPr/>
    </dgm:pt>
    <dgm:pt modelId="{8C106CD3-431F-4BDC-A1C9-33AF33456604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tx2"/>
              </a:solidFill>
              <a:latin typeface="Georgia" pitchFamily="18" charset="0"/>
            </a:rPr>
            <a:t>Эстетичность</a:t>
          </a:r>
          <a:endParaRPr lang="ru-RU" sz="1600" b="1" dirty="0">
            <a:solidFill>
              <a:schemeClr val="tx2"/>
            </a:solidFill>
            <a:latin typeface="Georgia" pitchFamily="18" charset="0"/>
          </a:endParaRPr>
        </a:p>
      </dgm:t>
    </dgm:pt>
    <dgm:pt modelId="{45FCDCB6-68E9-41F5-9739-021419AF28FC}" type="parTrans" cxnId="{29677E79-91E1-4416-BCB5-12BF19A63FC0}">
      <dgm:prSet/>
      <dgm:spPr/>
      <dgm:t>
        <a:bodyPr/>
        <a:lstStyle/>
        <a:p>
          <a:endParaRPr lang="ru-RU"/>
        </a:p>
      </dgm:t>
    </dgm:pt>
    <dgm:pt modelId="{A52C81E4-9FE2-4702-BAC7-7A813CF47187}" type="sibTrans" cxnId="{29677E79-91E1-4416-BCB5-12BF19A63FC0}">
      <dgm:prSet/>
      <dgm:spPr/>
      <dgm:t>
        <a:bodyPr/>
        <a:lstStyle/>
        <a:p>
          <a:endParaRPr lang="ru-RU"/>
        </a:p>
      </dgm:t>
    </dgm:pt>
    <dgm:pt modelId="{9B249DA6-6626-47D1-87EA-8E01D911DB5D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tx2"/>
              </a:solidFill>
              <a:latin typeface="Georgia" pitchFamily="18" charset="0"/>
            </a:rPr>
            <a:t>Безопасность</a:t>
          </a:r>
          <a:endParaRPr lang="ru-RU" sz="1600" b="1" dirty="0">
            <a:solidFill>
              <a:schemeClr val="tx2"/>
            </a:solidFill>
            <a:latin typeface="Georgia" pitchFamily="18" charset="0"/>
          </a:endParaRPr>
        </a:p>
      </dgm:t>
    </dgm:pt>
    <dgm:pt modelId="{0EF67A78-F33E-4B73-BDC9-C949C2C6B07E}" type="parTrans" cxnId="{2B6EDDFA-55EA-416B-8319-0213108EC528}">
      <dgm:prSet/>
      <dgm:spPr/>
      <dgm:t>
        <a:bodyPr/>
        <a:lstStyle/>
        <a:p>
          <a:endParaRPr lang="ru-RU"/>
        </a:p>
      </dgm:t>
    </dgm:pt>
    <dgm:pt modelId="{E539259C-9B74-4F58-AF03-9AB274E28BBC}" type="sibTrans" cxnId="{2B6EDDFA-55EA-416B-8319-0213108EC528}">
      <dgm:prSet/>
      <dgm:spPr/>
      <dgm:t>
        <a:bodyPr/>
        <a:lstStyle/>
        <a:p>
          <a:endParaRPr lang="ru-RU"/>
        </a:p>
      </dgm:t>
    </dgm:pt>
    <dgm:pt modelId="{342B0670-27C6-435D-A5FB-2AC2F5FF9D7D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tx2"/>
              </a:solidFill>
              <a:latin typeface="Georgia" pitchFamily="18" charset="0"/>
            </a:rPr>
            <a:t>Создает условия как для совместной деятельности взрослого и ребенка, так и самостоятельной игровой, продуктивной и познавательно – исследовательской деятельности детей</a:t>
          </a:r>
          <a:endParaRPr lang="ru-RU" sz="1600" b="1" dirty="0">
            <a:solidFill>
              <a:schemeClr val="tx2"/>
            </a:solidFill>
            <a:latin typeface="Georgia" pitchFamily="18" charset="0"/>
          </a:endParaRPr>
        </a:p>
      </dgm:t>
    </dgm:pt>
    <dgm:pt modelId="{D28AC5EE-07AE-4FD4-8E03-D24DA40C9A73}" type="parTrans" cxnId="{03009496-053D-49C6-95B0-2479FB2E9762}">
      <dgm:prSet/>
      <dgm:spPr/>
      <dgm:t>
        <a:bodyPr/>
        <a:lstStyle/>
        <a:p>
          <a:endParaRPr lang="ru-RU"/>
        </a:p>
      </dgm:t>
    </dgm:pt>
    <dgm:pt modelId="{79F8591A-DAC6-4BA9-AE05-BD30505DA399}" type="sibTrans" cxnId="{03009496-053D-49C6-95B0-2479FB2E9762}">
      <dgm:prSet/>
      <dgm:spPr/>
      <dgm:t>
        <a:bodyPr/>
        <a:lstStyle/>
        <a:p>
          <a:endParaRPr lang="ru-RU"/>
        </a:p>
      </dgm:t>
    </dgm:pt>
    <dgm:pt modelId="{16B52F48-1D3A-4771-9029-CF9ED26C1509}" type="pres">
      <dgm:prSet presAssocID="{A5906279-15CA-419F-B2EB-A8BE17AFA395}" presName="Name0" presStyleCnt="0">
        <dgm:presLayoutVars>
          <dgm:chMax val="3"/>
          <dgm:chPref val="1"/>
          <dgm:dir/>
          <dgm:animLvl val="lvl"/>
          <dgm:resizeHandles/>
        </dgm:presLayoutVars>
      </dgm:prSet>
      <dgm:spPr/>
    </dgm:pt>
    <dgm:pt modelId="{6F148D4B-F0B3-4016-AE48-CAF93E5A3363}" type="pres">
      <dgm:prSet presAssocID="{A5906279-15CA-419F-B2EB-A8BE17AFA395}" presName="outerBox" presStyleCnt="0"/>
      <dgm:spPr/>
    </dgm:pt>
    <dgm:pt modelId="{9572E16B-EB38-43E8-B5F2-FE662E2567B8}" type="pres">
      <dgm:prSet presAssocID="{A5906279-15CA-419F-B2EB-A8BE17AFA395}" presName="outerBoxParent" presStyleLbl="node1" presStyleIdx="0" presStyleCnt="3"/>
      <dgm:spPr/>
      <dgm:t>
        <a:bodyPr/>
        <a:lstStyle/>
        <a:p>
          <a:endParaRPr lang="ru-RU"/>
        </a:p>
      </dgm:t>
    </dgm:pt>
    <dgm:pt modelId="{1F625BF6-5C3A-46C3-8AF0-5619B0CA7ECF}" type="pres">
      <dgm:prSet presAssocID="{A5906279-15CA-419F-B2EB-A8BE17AFA395}" presName="outerBoxChildren" presStyleCnt="0"/>
      <dgm:spPr/>
    </dgm:pt>
    <dgm:pt modelId="{20A22123-F5E1-4706-BCC2-B8BDFE6191B9}" type="pres">
      <dgm:prSet presAssocID="{A5906279-15CA-419F-B2EB-A8BE17AFA395}" presName="middleBox" presStyleCnt="0"/>
      <dgm:spPr/>
    </dgm:pt>
    <dgm:pt modelId="{A06F9A04-967A-4EE6-A6D8-AB276BD68979}" type="pres">
      <dgm:prSet presAssocID="{A5906279-15CA-419F-B2EB-A8BE17AFA395}" presName="middleBoxParent" presStyleLbl="node1" presStyleIdx="1" presStyleCnt="3"/>
      <dgm:spPr/>
      <dgm:t>
        <a:bodyPr/>
        <a:lstStyle/>
        <a:p>
          <a:endParaRPr lang="ru-RU"/>
        </a:p>
      </dgm:t>
    </dgm:pt>
    <dgm:pt modelId="{1E037A6D-A30D-4635-A74D-E9D096EB4D61}" type="pres">
      <dgm:prSet presAssocID="{A5906279-15CA-419F-B2EB-A8BE17AFA395}" presName="middleBoxChildren" presStyleCnt="0"/>
      <dgm:spPr/>
    </dgm:pt>
    <dgm:pt modelId="{D77D5F2B-FD71-4777-B31E-F45E589396D9}" type="pres">
      <dgm:prSet presAssocID="{A5906279-15CA-419F-B2EB-A8BE17AFA395}" presName="centerBox" presStyleCnt="0"/>
      <dgm:spPr/>
    </dgm:pt>
    <dgm:pt modelId="{C3B105E6-86CA-4366-921D-08414E7DE4FE}" type="pres">
      <dgm:prSet presAssocID="{A5906279-15CA-419F-B2EB-A8BE17AFA395}" presName="centerBoxParent" presStyleLbl="node1" presStyleIdx="2" presStyleCnt="3" custLinFactNeighborX="-265" custLinFactNeighborY="2927"/>
      <dgm:spPr/>
      <dgm:t>
        <a:bodyPr/>
        <a:lstStyle/>
        <a:p>
          <a:endParaRPr lang="ru-RU"/>
        </a:p>
      </dgm:t>
    </dgm:pt>
  </dgm:ptLst>
  <dgm:cxnLst>
    <dgm:cxn modelId="{3EBC1DE3-0282-4CC5-A33E-EA4F2258D343}" type="presOf" srcId="{342B0670-27C6-435D-A5FB-2AC2F5FF9D7D}" destId="{C3B105E6-86CA-4366-921D-08414E7DE4FE}" srcOrd="0" destOrd="0" presId="urn:microsoft.com/office/officeart/2005/8/layout/target2"/>
    <dgm:cxn modelId="{29677E79-91E1-4416-BCB5-12BF19A63FC0}" srcId="{A5906279-15CA-419F-B2EB-A8BE17AFA395}" destId="{8C106CD3-431F-4BDC-A1C9-33AF33456604}" srcOrd="0" destOrd="0" parTransId="{45FCDCB6-68E9-41F5-9739-021419AF28FC}" sibTransId="{A52C81E4-9FE2-4702-BAC7-7A813CF47187}"/>
    <dgm:cxn modelId="{F4C8E8EB-A0FB-4F24-9922-D8E8603DE179}" type="presOf" srcId="{8C106CD3-431F-4BDC-A1C9-33AF33456604}" destId="{9572E16B-EB38-43E8-B5F2-FE662E2567B8}" srcOrd="0" destOrd="0" presId="urn:microsoft.com/office/officeart/2005/8/layout/target2"/>
    <dgm:cxn modelId="{2B6EDDFA-55EA-416B-8319-0213108EC528}" srcId="{A5906279-15CA-419F-B2EB-A8BE17AFA395}" destId="{9B249DA6-6626-47D1-87EA-8E01D911DB5D}" srcOrd="1" destOrd="0" parTransId="{0EF67A78-F33E-4B73-BDC9-C949C2C6B07E}" sibTransId="{E539259C-9B74-4F58-AF03-9AB274E28BBC}"/>
    <dgm:cxn modelId="{03009496-053D-49C6-95B0-2479FB2E9762}" srcId="{A5906279-15CA-419F-B2EB-A8BE17AFA395}" destId="{342B0670-27C6-435D-A5FB-2AC2F5FF9D7D}" srcOrd="2" destOrd="0" parTransId="{D28AC5EE-07AE-4FD4-8E03-D24DA40C9A73}" sibTransId="{79F8591A-DAC6-4BA9-AE05-BD30505DA399}"/>
    <dgm:cxn modelId="{0963E049-95CC-4740-876F-5F264B24048F}" type="presOf" srcId="{9B249DA6-6626-47D1-87EA-8E01D911DB5D}" destId="{A06F9A04-967A-4EE6-A6D8-AB276BD68979}" srcOrd="0" destOrd="0" presId="urn:microsoft.com/office/officeart/2005/8/layout/target2"/>
    <dgm:cxn modelId="{59944EE9-2B23-4A49-8853-86C94B00FA6E}" type="presOf" srcId="{A5906279-15CA-419F-B2EB-A8BE17AFA395}" destId="{16B52F48-1D3A-4771-9029-CF9ED26C1509}" srcOrd="0" destOrd="0" presId="urn:microsoft.com/office/officeart/2005/8/layout/target2"/>
    <dgm:cxn modelId="{23DD4485-0CC4-4925-8633-EA5F745304C1}" type="presParOf" srcId="{16B52F48-1D3A-4771-9029-CF9ED26C1509}" destId="{6F148D4B-F0B3-4016-AE48-CAF93E5A3363}" srcOrd="0" destOrd="0" presId="urn:microsoft.com/office/officeart/2005/8/layout/target2"/>
    <dgm:cxn modelId="{8042D82B-FA76-4DB1-8226-2E84CECF4BC7}" type="presParOf" srcId="{6F148D4B-F0B3-4016-AE48-CAF93E5A3363}" destId="{9572E16B-EB38-43E8-B5F2-FE662E2567B8}" srcOrd="0" destOrd="0" presId="urn:microsoft.com/office/officeart/2005/8/layout/target2"/>
    <dgm:cxn modelId="{A21C392C-6480-46D8-8CDA-39A72AC6D077}" type="presParOf" srcId="{6F148D4B-F0B3-4016-AE48-CAF93E5A3363}" destId="{1F625BF6-5C3A-46C3-8AF0-5619B0CA7ECF}" srcOrd="1" destOrd="0" presId="urn:microsoft.com/office/officeart/2005/8/layout/target2"/>
    <dgm:cxn modelId="{1095D9FC-8552-4531-AE18-9D961F39C6AC}" type="presParOf" srcId="{16B52F48-1D3A-4771-9029-CF9ED26C1509}" destId="{20A22123-F5E1-4706-BCC2-B8BDFE6191B9}" srcOrd="1" destOrd="0" presId="urn:microsoft.com/office/officeart/2005/8/layout/target2"/>
    <dgm:cxn modelId="{FAA55568-CDC1-4E43-8845-617FC7830838}" type="presParOf" srcId="{20A22123-F5E1-4706-BCC2-B8BDFE6191B9}" destId="{A06F9A04-967A-4EE6-A6D8-AB276BD68979}" srcOrd="0" destOrd="0" presId="urn:microsoft.com/office/officeart/2005/8/layout/target2"/>
    <dgm:cxn modelId="{B74FB495-5A9A-4495-B67C-0F435C3BC2FA}" type="presParOf" srcId="{20A22123-F5E1-4706-BCC2-B8BDFE6191B9}" destId="{1E037A6D-A30D-4635-A74D-E9D096EB4D61}" srcOrd="1" destOrd="0" presId="urn:microsoft.com/office/officeart/2005/8/layout/target2"/>
    <dgm:cxn modelId="{CA80F922-B3B4-4C51-A530-671A68E5A2A0}" type="presParOf" srcId="{16B52F48-1D3A-4771-9029-CF9ED26C1509}" destId="{D77D5F2B-FD71-4777-B31E-F45E589396D9}" srcOrd="2" destOrd="0" presId="urn:microsoft.com/office/officeart/2005/8/layout/target2"/>
    <dgm:cxn modelId="{37549156-7620-406F-8A1C-A2ECBED54741}" type="presParOf" srcId="{D77D5F2B-FD71-4777-B31E-F45E589396D9}" destId="{C3B105E6-86CA-4366-921D-08414E7DE4FE}" srcOrd="0" destOrd="0" presId="urn:microsoft.com/office/officeart/2005/8/layout/target2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C512769-D200-4B2A-9D28-E7A31BF090C2}" type="doc">
      <dgm:prSet loTypeId="urn:microsoft.com/office/officeart/2005/8/layout/vList2" loCatId="list" qsTypeId="urn:microsoft.com/office/officeart/2005/8/quickstyle/simple3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5311E2D9-4764-4D61-A0E9-669B324C08EA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tx2"/>
              </a:solidFill>
              <a:latin typeface="Georgia" pitchFamily="18" charset="0"/>
            </a:rPr>
            <a:t>Физическое развитие</a:t>
          </a:r>
          <a:endParaRPr lang="ru-RU" sz="1600" b="1" dirty="0">
            <a:solidFill>
              <a:schemeClr val="tx2"/>
            </a:solidFill>
            <a:latin typeface="Georgia" pitchFamily="18" charset="0"/>
          </a:endParaRPr>
        </a:p>
      </dgm:t>
    </dgm:pt>
    <dgm:pt modelId="{D7EF9AEF-27BE-414E-BD8F-8B704CCE7E80}" type="parTrans" cxnId="{41167AD9-0CC1-44CD-8F05-A0C2F9DD8E0B}">
      <dgm:prSet/>
      <dgm:spPr/>
      <dgm:t>
        <a:bodyPr/>
        <a:lstStyle/>
        <a:p>
          <a:endParaRPr lang="ru-RU"/>
        </a:p>
      </dgm:t>
    </dgm:pt>
    <dgm:pt modelId="{1AA82EB4-93AC-4A98-9B82-BDEC9D9254C6}" type="sibTrans" cxnId="{41167AD9-0CC1-44CD-8F05-A0C2F9DD8E0B}">
      <dgm:prSet/>
      <dgm:spPr/>
      <dgm:t>
        <a:bodyPr/>
        <a:lstStyle/>
        <a:p>
          <a:endParaRPr lang="ru-RU"/>
        </a:p>
      </dgm:t>
    </dgm:pt>
    <dgm:pt modelId="{2A59B60D-AED9-45A4-A685-FD5530A40806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tx2"/>
              </a:solidFill>
              <a:latin typeface="Georgia" pitchFamily="18" charset="0"/>
            </a:rPr>
            <a:t>Познавательное развитие</a:t>
          </a:r>
          <a:endParaRPr lang="ru-RU" sz="1600" b="1" dirty="0">
            <a:solidFill>
              <a:schemeClr val="tx2"/>
            </a:solidFill>
            <a:latin typeface="Georgia" pitchFamily="18" charset="0"/>
          </a:endParaRPr>
        </a:p>
      </dgm:t>
    </dgm:pt>
    <dgm:pt modelId="{1B15A7B8-F7CF-4928-AC5F-5614BA39CED3}" type="parTrans" cxnId="{69F885C9-34E5-4A13-8398-BD53DB448059}">
      <dgm:prSet/>
      <dgm:spPr/>
      <dgm:t>
        <a:bodyPr/>
        <a:lstStyle/>
        <a:p>
          <a:endParaRPr lang="ru-RU"/>
        </a:p>
      </dgm:t>
    </dgm:pt>
    <dgm:pt modelId="{9F7A8754-CDBF-4FF1-B674-6BEC128B8B70}" type="sibTrans" cxnId="{69F885C9-34E5-4A13-8398-BD53DB448059}">
      <dgm:prSet/>
      <dgm:spPr/>
      <dgm:t>
        <a:bodyPr/>
        <a:lstStyle/>
        <a:p>
          <a:endParaRPr lang="ru-RU"/>
        </a:p>
      </dgm:t>
    </dgm:pt>
    <dgm:pt modelId="{C870F6B7-1EEB-4630-B981-8D38F98D7BF8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tx2"/>
              </a:solidFill>
              <a:latin typeface="Georgia" pitchFamily="18" charset="0"/>
            </a:rPr>
            <a:t>Художественно – эстетическое развитие</a:t>
          </a:r>
          <a:endParaRPr lang="ru-RU" sz="1600" b="1" dirty="0">
            <a:solidFill>
              <a:schemeClr val="tx2"/>
            </a:solidFill>
            <a:latin typeface="Georgia" pitchFamily="18" charset="0"/>
          </a:endParaRPr>
        </a:p>
      </dgm:t>
    </dgm:pt>
    <dgm:pt modelId="{6E2FFCC4-C80B-41E0-BC07-3E0A9C732E84}" type="parTrans" cxnId="{DA5B5402-BEBD-45CB-B80D-D7AD664AED03}">
      <dgm:prSet/>
      <dgm:spPr/>
      <dgm:t>
        <a:bodyPr/>
        <a:lstStyle/>
        <a:p>
          <a:endParaRPr lang="ru-RU"/>
        </a:p>
      </dgm:t>
    </dgm:pt>
    <dgm:pt modelId="{701F9649-AAB7-450F-B9FA-4D58E90DC006}" type="sibTrans" cxnId="{DA5B5402-BEBD-45CB-B80D-D7AD664AED03}">
      <dgm:prSet/>
      <dgm:spPr/>
      <dgm:t>
        <a:bodyPr/>
        <a:lstStyle/>
        <a:p>
          <a:endParaRPr lang="ru-RU"/>
        </a:p>
      </dgm:t>
    </dgm:pt>
    <dgm:pt modelId="{58F1197D-32F3-4C0B-9E13-A635A8225165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tx2"/>
              </a:solidFill>
              <a:latin typeface="Georgia" pitchFamily="18" charset="0"/>
            </a:rPr>
            <a:t>Речевое развитие</a:t>
          </a:r>
          <a:endParaRPr lang="ru-RU" sz="1600" b="1" dirty="0">
            <a:solidFill>
              <a:schemeClr val="tx2"/>
            </a:solidFill>
            <a:latin typeface="Georgia" pitchFamily="18" charset="0"/>
          </a:endParaRPr>
        </a:p>
      </dgm:t>
    </dgm:pt>
    <dgm:pt modelId="{D6C5864D-D8F2-4347-859D-D55C96F37B7E}" type="parTrans" cxnId="{C565E9C0-6A9E-4270-9887-7D4B9537B0C0}">
      <dgm:prSet/>
      <dgm:spPr/>
      <dgm:t>
        <a:bodyPr/>
        <a:lstStyle/>
        <a:p>
          <a:endParaRPr lang="ru-RU"/>
        </a:p>
      </dgm:t>
    </dgm:pt>
    <dgm:pt modelId="{D4465244-F5A8-4B30-AA3E-F272FB22A429}" type="sibTrans" cxnId="{C565E9C0-6A9E-4270-9887-7D4B9537B0C0}">
      <dgm:prSet/>
      <dgm:spPr/>
      <dgm:t>
        <a:bodyPr/>
        <a:lstStyle/>
        <a:p>
          <a:endParaRPr lang="ru-RU"/>
        </a:p>
      </dgm:t>
    </dgm:pt>
    <dgm:pt modelId="{F47E974B-6BE9-46E4-9316-D219945E75BB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tx2"/>
              </a:solidFill>
              <a:latin typeface="Georgia" pitchFamily="18" charset="0"/>
            </a:rPr>
            <a:t>Социально – коммуникативное развитие</a:t>
          </a:r>
          <a:endParaRPr lang="ru-RU" sz="1600" b="1" dirty="0">
            <a:solidFill>
              <a:schemeClr val="tx2"/>
            </a:solidFill>
            <a:latin typeface="Georgia" pitchFamily="18" charset="0"/>
          </a:endParaRPr>
        </a:p>
      </dgm:t>
    </dgm:pt>
    <dgm:pt modelId="{0357A394-7BC7-49FF-9D3D-9C3EDB559277}" type="parTrans" cxnId="{FB5EC920-4B1F-445A-9737-6125A0E3D216}">
      <dgm:prSet/>
      <dgm:spPr/>
      <dgm:t>
        <a:bodyPr/>
        <a:lstStyle/>
        <a:p>
          <a:endParaRPr lang="ru-RU"/>
        </a:p>
      </dgm:t>
    </dgm:pt>
    <dgm:pt modelId="{BFE6F9F1-8180-40C0-B2CB-6DD35226BE91}" type="sibTrans" cxnId="{FB5EC920-4B1F-445A-9737-6125A0E3D216}">
      <dgm:prSet/>
      <dgm:spPr/>
      <dgm:t>
        <a:bodyPr/>
        <a:lstStyle/>
        <a:p>
          <a:endParaRPr lang="ru-RU"/>
        </a:p>
      </dgm:t>
    </dgm:pt>
    <dgm:pt modelId="{305C3B9F-FF43-4518-A1A2-A72A63AA2E29}" type="pres">
      <dgm:prSet presAssocID="{1C512769-D200-4B2A-9D28-E7A31BF090C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DC27519-D020-4E5B-AFD3-20BD79DBB3AC}" type="pres">
      <dgm:prSet presAssocID="{5311E2D9-4764-4D61-A0E9-669B324C08EA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5AA1033-E7ED-4C8B-9DB0-DD1DD30273A7}" type="pres">
      <dgm:prSet presAssocID="{1AA82EB4-93AC-4A98-9B82-BDEC9D9254C6}" presName="spacer" presStyleCnt="0"/>
      <dgm:spPr/>
    </dgm:pt>
    <dgm:pt modelId="{6EB1155E-7D45-48FF-857A-7D7ABD6A79CF}" type="pres">
      <dgm:prSet presAssocID="{2A59B60D-AED9-45A4-A685-FD5530A40806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5AB959-CB41-48F5-8822-00F56ABE1122}" type="pres">
      <dgm:prSet presAssocID="{9F7A8754-CDBF-4FF1-B674-6BEC128B8B70}" presName="spacer" presStyleCnt="0"/>
      <dgm:spPr/>
    </dgm:pt>
    <dgm:pt modelId="{83637055-9A5A-4439-A62F-1DC5D875B86B}" type="pres">
      <dgm:prSet presAssocID="{C870F6B7-1EEB-4630-B981-8D38F98D7BF8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E09B39B-F851-4093-B725-E0F7230C5034}" type="pres">
      <dgm:prSet presAssocID="{701F9649-AAB7-450F-B9FA-4D58E90DC006}" presName="spacer" presStyleCnt="0"/>
      <dgm:spPr/>
    </dgm:pt>
    <dgm:pt modelId="{F9E4954C-9CEE-415A-A7F2-82D696C59C93}" type="pres">
      <dgm:prSet presAssocID="{F47E974B-6BE9-46E4-9316-D219945E75BB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24F1BA-4515-4498-A9C1-EDF8EEBC435B}" type="pres">
      <dgm:prSet presAssocID="{BFE6F9F1-8180-40C0-B2CB-6DD35226BE91}" presName="spacer" presStyleCnt="0"/>
      <dgm:spPr/>
    </dgm:pt>
    <dgm:pt modelId="{CDC5B4AA-A811-4325-950A-4C089E450F60}" type="pres">
      <dgm:prSet presAssocID="{58F1197D-32F3-4C0B-9E13-A635A8225165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FACF168-7EBB-4817-AED5-AFE28C4A9BD8}" type="presOf" srcId="{5311E2D9-4764-4D61-A0E9-669B324C08EA}" destId="{CDC27519-D020-4E5B-AFD3-20BD79DBB3AC}" srcOrd="0" destOrd="0" presId="urn:microsoft.com/office/officeart/2005/8/layout/vList2"/>
    <dgm:cxn modelId="{416BF5E3-040F-467C-82AD-28BCBDEABC61}" type="presOf" srcId="{C870F6B7-1EEB-4630-B981-8D38F98D7BF8}" destId="{83637055-9A5A-4439-A62F-1DC5D875B86B}" srcOrd="0" destOrd="0" presId="urn:microsoft.com/office/officeart/2005/8/layout/vList2"/>
    <dgm:cxn modelId="{FB5EC920-4B1F-445A-9737-6125A0E3D216}" srcId="{1C512769-D200-4B2A-9D28-E7A31BF090C2}" destId="{F47E974B-6BE9-46E4-9316-D219945E75BB}" srcOrd="3" destOrd="0" parTransId="{0357A394-7BC7-49FF-9D3D-9C3EDB559277}" sibTransId="{BFE6F9F1-8180-40C0-B2CB-6DD35226BE91}"/>
    <dgm:cxn modelId="{42212F0C-B5E7-42EA-9787-70FB8415CF93}" type="presOf" srcId="{F47E974B-6BE9-46E4-9316-D219945E75BB}" destId="{F9E4954C-9CEE-415A-A7F2-82D696C59C93}" srcOrd="0" destOrd="0" presId="urn:microsoft.com/office/officeart/2005/8/layout/vList2"/>
    <dgm:cxn modelId="{41167AD9-0CC1-44CD-8F05-A0C2F9DD8E0B}" srcId="{1C512769-D200-4B2A-9D28-E7A31BF090C2}" destId="{5311E2D9-4764-4D61-A0E9-669B324C08EA}" srcOrd="0" destOrd="0" parTransId="{D7EF9AEF-27BE-414E-BD8F-8B704CCE7E80}" sibTransId="{1AA82EB4-93AC-4A98-9B82-BDEC9D9254C6}"/>
    <dgm:cxn modelId="{69F885C9-34E5-4A13-8398-BD53DB448059}" srcId="{1C512769-D200-4B2A-9D28-E7A31BF090C2}" destId="{2A59B60D-AED9-45A4-A685-FD5530A40806}" srcOrd="1" destOrd="0" parTransId="{1B15A7B8-F7CF-4928-AC5F-5614BA39CED3}" sibTransId="{9F7A8754-CDBF-4FF1-B674-6BEC128B8B70}"/>
    <dgm:cxn modelId="{CFB5E698-0FD0-4659-A261-88F235612968}" type="presOf" srcId="{2A59B60D-AED9-45A4-A685-FD5530A40806}" destId="{6EB1155E-7D45-48FF-857A-7D7ABD6A79CF}" srcOrd="0" destOrd="0" presId="urn:microsoft.com/office/officeart/2005/8/layout/vList2"/>
    <dgm:cxn modelId="{C565E9C0-6A9E-4270-9887-7D4B9537B0C0}" srcId="{1C512769-D200-4B2A-9D28-E7A31BF090C2}" destId="{58F1197D-32F3-4C0B-9E13-A635A8225165}" srcOrd="4" destOrd="0" parTransId="{D6C5864D-D8F2-4347-859D-D55C96F37B7E}" sibTransId="{D4465244-F5A8-4B30-AA3E-F272FB22A429}"/>
    <dgm:cxn modelId="{DA5B5402-BEBD-45CB-B80D-D7AD664AED03}" srcId="{1C512769-D200-4B2A-9D28-E7A31BF090C2}" destId="{C870F6B7-1EEB-4630-B981-8D38F98D7BF8}" srcOrd="2" destOrd="0" parTransId="{6E2FFCC4-C80B-41E0-BC07-3E0A9C732E84}" sibTransId="{701F9649-AAB7-450F-B9FA-4D58E90DC006}"/>
    <dgm:cxn modelId="{31D47611-2102-45BF-903A-066ADDCB6D56}" type="presOf" srcId="{1C512769-D200-4B2A-9D28-E7A31BF090C2}" destId="{305C3B9F-FF43-4518-A1A2-A72A63AA2E29}" srcOrd="0" destOrd="0" presId="urn:microsoft.com/office/officeart/2005/8/layout/vList2"/>
    <dgm:cxn modelId="{884317FD-98EA-4DCF-BA72-F0FC25085BF7}" type="presOf" srcId="{58F1197D-32F3-4C0B-9E13-A635A8225165}" destId="{CDC5B4AA-A811-4325-950A-4C089E450F60}" srcOrd="0" destOrd="0" presId="urn:microsoft.com/office/officeart/2005/8/layout/vList2"/>
    <dgm:cxn modelId="{054BEDCC-7C8D-4774-8FDC-3DAE652ED124}" type="presParOf" srcId="{305C3B9F-FF43-4518-A1A2-A72A63AA2E29}" destId="{CDC27519-D020-4E5B-AFD3-20BD79DBB3AC}" srcOrd="0" destOrd="0" presId="urn:microsoft.com/office/officeart/2005/8/layout/vList2"/>
    <dgm:cxn modelId="{97E9183D-23FD-4F38-9BD0-3572916D6EE1}" type="presParOf" srcId="{305C3B9F-FF43-4518-A1A2-A72A63AA2E29}" destId="{95AA1033-E7ED-4C8B-9DB0-DD1DD30273A7}" srcOrd="1" destOrd="0" presId="urn:microsoft.com/office/officeart/2005/8/layout/vList2"/>
    <dgm:cxn modelId="{8947F7F2-B300-42F3-A7C8-7EA881DEB791}" type="presParOf" srcId="{305C3B9F-FF43-4518-A1A2-A72A63AA2E29}" destId="{6EB1155E-7D45-48FF-857A-7D7ABD6A79CF}" srcOrd="2" destOrd="0" presId="urn:microsoft.com/office/officeart/2005/8/layout/vList2"/>
    <dgm:cxn modelId="{E7BB6688-AA6C-44E7-BE16-47955F60A778}" type="presParOf" srcId="{305C3B9F-FF43-4518-A1A2-A72A63AA2E29}" destId="{F45AB959-CB41-48F5-8822-00F56ABE1122}" srcOrd="3" destOrd="0" presId="urn:microsoft.com/office/officeart/2005/8/layout/vList2"/>
    <dgm:cxn modelId="{E1D05AB1-DDB5-42D7-B75E-4F3B583061E3}" type="presParOf" srcId="{305C3B9F-FF43-4518-A1A2-A72A63AA2E29}" destId="{83637055-9A5A-4439-A62F-1DC5D875B86B}" srcOrd="4" destOrd="0" presId="urn:microsoft.com/office/officeart/2005/8/layout/vList2"/>
    <dgm:cxn modelId="{91877179-63F8-4D18-8091-0FC04AF132ED}" type="presParOf" srcId="{305C3B9F-FF43-4518-A1A2-A72A63AA2E29}" destId="{6E09B39B-F851-4093-B725-E0F7230C5034}" srcOrd="5" destOrd="0" presId="urn:microsoft.com/office/officeart/2005/8/layout/vList2"/>
    <dgm:cxn modelId="{A9503B9E-DA0F-4F9F-872B-FB5F5BCA027D}" type="presParOf" srcId="{305C3B9F-FF43-4518-A1A2-A72A63AA2E29}" destId="{F9E4954C-9CEE-415A-A7F2-82D696C59C93}" srcOrd="6" destOrd="0" presId="urn:microsoft.com/office/officeart/2005/8/layout/vList2"/>
    <dgm:cxn modelId="{F2F8FADF-67CC-4E6F-9681-013AD4347009}" type="presParOf" srcId="{305C3B9F-FF43-4518-A1A2-A72A63AA2E29}" destId="{B724F1BA-4515-4498-A9C1-EDF8EEBC435B}" srcOrd="7" destOrd="0" presId="urn:microsoft.com/office/officeart/2005/8/layout/vList2"/>
    <dgm:cxn modelId="{871A750E-718E-42EC-B608-ECCC7D7F4D16}" type="presParOf" srcId="{305C3B9F-FF43-4518-A1A2-A72A63AA2E29}" destId="{CDC5B4AA-A811-4325-950A-4C089E450F60}" srcOrd="8" destOrd="0" presId="urn:microsoft.com/office/officeart/2005/8/layout/vList2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BBFB3A8-8F19-45F2-9C6E-57B186272A5E}" type="doc">
      <dgm:prSet loTypeId="urn:microsoft.com/office/officeart/2005/8/layout/target3" loCatId="relationship" qsTypeId="urn:microsoft.com/office/officeart/2005/8/quickstyle/simple3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94940CBB-448A-4361-BB5F-987658D512AF}">
      <dgm:prSet phldrT="[Текст]" custT="1"/>
      <dgm:spPr/>
      <dgm:t>
        <a:bodyPr/>
        <a:lstStyle/>
        <a:p>
          <a:pPr algn="l"/>
          <a:endParaRPr lang="ru-RU" sz="1600" b="1" dirty="0" smtClean="0">
            <a:solidFill>
              <a:schemeClr val="tx2"/>
            </a:solidFill>
            <a:latin typeface="Georgia" pitchFamily="18" charset="0"/>
          </a:endParaRPr>
        </a:p>
        <a:p>
          <a:pPr algn="ctr"/>
          <a:r>
            <a:rPr lang="ru-RU" sz="1600" b="1" dirty="0" smtClean="0">
              <a:solidFill>
                <a:schemeClr val="tx2"/>
              </a:solidFill>
              <a:latin typeface="Georgia" pitchFamily="18" charset="0"/>
            </a:rPr>
            <a:t>Образовательные </a:t>
          </a:r>
        </a:p>
        <a:p>
          <a:pPr algn="ctr"/>
          <a:r>
            <a:rPr lang="ru-RU" sz="1600" b="1" dirty="0" smtClean="0">
              <a:solidFill>
                <a:schemeClr val="tx2"/>
              </a:solidFill>
              <a:latin typeface="Georgia" pitchFamily="18" charset="0"/>
            </a:rPr>
            <a:t>задачи</a:t>
          </a:r>
          <a:endParaRPr lang="ru-RU" sz="1600" b="1" dirty="0">
            <a:solidFill>
              <a:schemeClr val="tx2"/>
            </a:solidFill>
            <a:latin typeface="Georgia" pitchFamily="18" charset="0"/>
          </a:endParaRPr>
        </a:p>
      </dgm:t>
    </dgm:pt>
    <dgm:pt modelId="{51BB5060-3766-4C4A-9EC6-DBF6B869E3D5}" type="parTrans" cxnId="{EBFE6EE2-19AF-4543-80FF-987C14B0B875}">
      <dgm:prSet/>
      <dgm:spPr/>
      <dgm:t>
        <a:bodyPr/>
        <a:lstStyle/>
        <a:p>
          <a:endParaRPr lang="ru-RU"/>
        </a:p>
      </dgm:t>
    </dgm:pt>
    <dgm:pt modelId="{134D11D2-868E-4F4B-A2DA-2EFFF0A9A907}" type="sibTrans" cxnId="{EBFE6EE2-19AF-4543-80FF-987C14B0B875}">
      <dgm:prSet/>
      <dgm:spPr/>
      <dgm:t>
        <a:bodyPr/>
        <a:lstStyle/>
        <a:p>
          <a:endParaRPr lang="ru-RU"/>
        </a:p>
      </dgm:t>
    </dgm:pt>
    <dgm:pt modelId="{F27E6B02-0A29-4AC0-BA59-89D621D77902}">
      <dgm:prSet phldrT="[Текст]"/>
      <dgm:spPr/>
      <dgm:t>
        <a:bodyPr/>
        <a:lstStyle/>
        <a:p>
          <a:r>
            <a:rPr lang="ru-RU" b="1" dirty="0" smtClean="0">
              <a:solidFill>
                <a:schemeClr val="tx2"/>
              </a:solidFill>
              <a:latin typeface="Georgia" pitchFamily="18" charset="0"/>
            </a:rPr>
            <a:t>Закреплять умение составлять алгоритмы</a:t>
          </a:r>
        </a:p>
      </dgm:t>
    </dgm:pt>
    <dgm:pt modelId="{417F0C9B-01C0-4D38-AF27-FDD43EF01EB4}" type="parTrans" cxnId="{99134E3D-772A-4746-BB98-E5EE6DE0BFCE}">
      <dgm:prSet/>
      <dgm:spPr/>
      <dgm:t>
        <a:bodyPr/>
        <a:lstStyle/>
        <a:p>
          <a:endParaRPr lang="ru-RU"/>
        </a:p>
      </dgm:t>
    </dgm:pt>
    <dgm:pt modelId="{C6B754A2-0847-4121-944F-46BF391484BF}" type="sibTrans" cxnId="{99134E3D-772A-4746-BB98-E5EE6DE0BFCE}">
      <dgm:prSet/>
      <dgm:spPr/>
      <dgm:t>
        <a:bodyPr/>
        <a:lstStyle/>
        <a:p>
          <a:endParaRPr lang="ru-RU"/>
        </a:p>
      </dgm:t>
    </dgm:pt>
    <dgm:pt modelId="{B18E76E3-6973-4507-AA44-A68617884C74}">
      <dgm:prSet phldrT="[Текст]"/>
      <dgm:spPr/>
      <dgm:t>
        <a:bodyPr/>
        <a:lstStyle/>
        <a:p>
          <a:r>
            <a:rPr lang="ru-RU" b="1" dirty="0" smtClean="0">
              <a:solidFill>
                <a:schemeClr val="tx2"/>
              </a:solidFill>
              <a:latin typeface="Georgia" pitchFamily="18" charset="0"/>
            </a:rPr>
            <a:t>Закреплять умение решать примеры на сложение и вычитание</a:t>
          </a:r>
          <a:endParaRPr lang="ru-RU" b="1" dirty="0">
            <a:solidFill>
              <a:schemeClr val="tx2"/>
            </a:solidFill>
            <a:latin typeface="Georgia" pitchFamily="18" charset="0"/>
          </a:endParaRPr>
        </a:p>
      </dgm:t>
    </dgm:pt>
    <dgm:pt modelId="{395DC389-B1A6-4D97-8CA4-5338A9226F62}" type="parTrans" cxnId="{C1F280D9-6341-4708-832F-32A41565B49A}">
      <dgm:prSet/>
      <dgm:spPr/>
      <dgm:t>
        <a:bodyPr/>
        <a:lstStyle/>
        <a:p>
          <a:endParaRPr lang="ru-RU"/>
        </a:p>
      </dgm:t>
    </dgm:pt>
    <dgm:pt modelId="{E4ADD36B-99B4-4405-82D8-1A7F78423502}" type="sibTrans" cxnId="{C1F280D9-6341-4708-832F-32A41565B49A}">
      <dgm:prSet/>
      <dgm:spPr/>
      <dgm:t>
        <a:bodyPr/>
        <a:lstStyle/>
        <a:p>
          <a:endParaRPr lang="ru-RU"/>
        </a:p>
      </dgm:t>
    </dgm:pt>
    <dgm:pt modelId="{99E2F87B-18F1-4513-B78F-B23EB98B3B8D}">
      <dgm:prSet phldrT="[Текст]"/>
      <dgm:spPr/>
      <dgm:t>
        <a:bodyPr/>
        <a:lstStyle/>
        <a:p>
          <a:r>
            <a:rPr lang="ru-RU" b="1" dirty="0" smtClean="0">
              <a:solidFill>
                <a:schemeClr val="tx2"/>
              </a:solidFill>
              <a:latin typeface="Georgia" pitchFamily="18" charset="0"/>
            </a:rPr>
            <a:t>Закреплять знания детей о геометрических фигурах</a:t>
          </a:r>
          <a:endParaRPr lang="ru-RU" b="1" dirty="0">
            <a:solidFill>
              <a:schemeClr val="tx2"/>
            </a:solidFill>
            <a:latin typeface="Georgia" pitchFamily="18" charset="0"/>
          </a:endParaRPr>
        </a:p>
      </dgm:t>
    </dgm:pt>
    <dgm:pt modelId="{7265F183-7D8E-4368-B406-65BE354E81E8}" type="parTrans" cxnId="{B791CEC1-34B9-4501-9426-D03A96BB1CDF}">
      <dgm:prSet/>
      <dgm:spPr/>
      <dgm:t>
        <a:bodyPr/>
        <a:lstStyle/>
        <a:p>
          <a:endParaRPr lang="ru-RU"/>
        </a:p>
      </dgm:t>
    </dgm:pt>
    <dgm:pt modelId="{EC1F29BF-D765-4A34-A323-5B9686D836F4}" type="sibTrans" cxnId="{B791CEC1-34B9-4501-9426-D03A96BB1CDF}">
      <dgm:prSet/>
      <dgm:spPr/>
      <dgm:t>
        <a:bodyPr/>
        <a:lstStyle/>
        <a:p>
          <a:endParaRPr lang="ru-RU"/>
        </a:p>
      </dgm:t>
    </dgm:pt>
    <dgm:pt modelId="{3F550DE4-35B9-4037-8ED1-1CB6102AFD00}">
      <dgm:prSet phldrT="[Текст]"/>
      <dgm:spPr/>
      <dgm:t>
        <a:bodyPr/>
        <a:lstStyle/>
        <a:p>
          <a:r>
            <a:rPr lang="ru-RU" b="1" dirty="0" smtClean="0">
              <a:solidFill>
                <a:schemeClr val="tx2"/>
              </a:solidFill>
              <a:latin typeface="Georgia" pitchFamily="18" charset="0"/>
            </a:rPr>
            <a:t>Закреплять знания детей о числах, умение соотносить количество предметов с цифрами, отрабатывать навыки количественного счета</a:t>
          </a:r>
          <a:endParaRPr lang="ru-RU" b="1" dirty="0">
            <a:solidFill>
              <a:schemeClr val="tx2"/>
            </a:solidFill>
            <a:latin typeface="Georgia" pitchFamily="18" charset="0"/>
          </a:endParaRPr>
        </a:p>
      </dgm:t>
    </dgm:pt>
    <dgm:pt modelId="{8409F077-10A7-4742-A3C2-60CCDC4DDB4B}" type="parTrans" cxnId="{EDC62E34-0D85-463D-899E-7CE3C64A800C}">
      <dgm:prSet/>
      <dgm:spPr/>
      <dgm:t>
        <a:bodyPr/>
        <a:lstStyle/>
        <a:p>
          <a:endParaRPr lang="ru-RU"/>
        </a:p>
      </dgm:t>
    </dgm:pt>
    <dgm:pt modelId="{84E8E380-8ED1-49DD-B90F-73F91E3FB5A5}" type="sibTrans" cxnId="{EDC62E34-0D85-463D-899E-7CE3C64A800C}">
      <dgm:prSet/>
      <dgm:spPr/>
      <dgm:t>
        <a:bodyPr/>
        <a:lstStyle/>
        <a:p>
          <a:endParaRPr lang="ru-RU"/>
        </a:p>
      </dgm:t>
    </dgm:pt>
    <dgm:pt modelId="{ECA454F0-8496-4954-B289-415118E11EDD}" type="pres">
      <dgm:prSet presAssocID="{BBBFB3A8-8F19-45F2-9C6E-57B186272A5E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6DDCAD0-039B-4E73-A6DA-FAEBE71AFD4F}" type="pres">
      <dgm:prSet presAssocID="{94940CBB-448A-4361-BB5F-987658D512AF}" presName="circle1" presStyleLbl="node1" presStyleIdx="0" presStyleCnt="1"/>
      <dgm:spPr/>
    </dgm:pt>
    <dgm:pt modelId="{7BE4105F-8F97-4FCB-9C7F-C94F79ECF3DA}" type="pres">
      <dgm:prSet presAssocID="{94940CBB-448A-4361-BB5F-987658D512AF}" presName="space" presStyleCnt="0"/>
      <dgm:spPr/>
    </dgm:pt>
    <dgm:pt modelId="{5A4277DF-8E6B-47EC-8FFB-E4B5B55BF4DA}" type="pres">
      <dgm:prSet presAssocID="{94940CBB-448A-4361-BB5F-987658D512AF}" presName="rect1" presStyleLbl="alignAcc1" presStyleIdx="0" presStyleCnt="1" custScaleY="96098"/>
      <dgm:spPr/>
      <dgm:t>
        <a:bodyPr/>
        <a:lstStyle/>
        <a:p>
          <a:endParaRPr lang="ru-RU"/>
        </a:p>
      </dgm:t>
    </dgm:pt>
    <dgm:pt modelId="{CCAD5A94-38AA-4F63-A686-E555BB5053DF}" type="pres">
      <dgm:prSet presAssocID="{94940CBB-448A-4361-BB5F-987658D512AF}" presName="rect1ParTx" presStyleLbl="alignAcc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0D2AA8-639A-4563-8EB7-49A210C44F83}" type="pres">
      <dgm:prSet presAssocID="{94940CBB-448A-4361-BB5F-987658D512AF}" presName="rect1ChTx" presStyleLbl="alignAcc1" presStyleIdx="0" presStyleCnt="1" custScaleX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3E237DE-AA83-438A-854C-8DB379CDFFF6}" type="presOf" srcId="{F27E6B02-0A29-4AC0-BA59-89D621D77902}" destId="{260D2AA8-639A-4563-8EB7-49A210C44F83}" srcOrd="0" destOrd="0" presId="urn:microsoft.com/office/officeart/2005/8/layout/target3"/>
    <dgm:cxn modelId="{C1F280D9-6341-4708-832F-32A41565B49A}" srcId="{94940CBB-448A-4361-BB5F-987658D512AF}" destId="{B18E76E3-6973-4507-AA44-A68617884C74}" srcOrd="2" destOrd="0" parTransId="{395DC389-B1A6-4D97-8CA4-5338A9226F62}" sibTransId="{E4ADD36B-99B4-4405-82D8-1A7F78423502}"/>
    <dgm:cxn modelId="{4CE38F9A-CB61-4684-A5FB-214016611071}" type="presOf" srcId="{B18E76E3-6973-4507-AA44-A68617884C74}" destId="{260D2AA8-639A-4563-8EB7-49A210C44F83}" srcOrd="0" destOrd="2" presId="urn:microsoft.com/office/officeart/2005/8/layout/target3"/>
    <dgm:cxn modelId="{EBFE6EE2-19AF-4543-80FF-987C14B0B875}" srcId="{BBBFB3A8-8F19-45F2-9C6E-57B186272A5E}" destId="{94940CBB-448A-4361-BB5F-987658D512AF}" srcOrd="0" destOrd="0" parTransId="{51BB5060-3766-4C4A-9EC6-DBF6B869E3D5}" sibTransId="{134D11D2-868E-4F4B-A2DA-2EFFF0A9A907}"/>
    <dgm:cxn modelId="{965C54F0-7D25-4CF0-9A0E-99E20C549406}" type="presOf" srcId="{3F550DE4-35B9-4037-8ED1-1CB6102AFD00}" destId="{260D2AA8-639A-4563-8EB7-49A210C44F83}" srcOrd="0" destOrd="1" presId="urn:microsoft.com/office/officeart/2005/8/layout/target3"/>
    <dgm:cxn modelId="{670905D9-7BAD-4BD1-A8D8-1DF890EB6384}" type="presOf" srcId="{94940CBB-448A-4361-BB5F-987658D512AF}" destId="{5A4277DF-8E6B-47EC-8FFB-E4B5B55BF4DA}" srcOrd="0" destOrd="0" presId="urn:microsoft.com/office/officeart/2005/8/layout/target3"/>
    <dgm:cxn modelId="{B9E73CD2-9078-4752-99DA-B46D92E5E5BF}" type="presOf" srcId="{99E2F87B-18F1-4513-B78F-B23EB98B3B8D}" destId="{260D2AA8-639A-4563-8EB7-49A210C44F83}" srcOrd="0" destOrd="3" presId="urn:microsoft.com/office/officeart/2005/8/layout/target3"/>
    <dgm:cxn modelId="{9DBEA800-A7B9-40A7-8524-53E2A428EAA3}" type="presOf" srcId="{BBBFB3A8-8F19-45F2-9C6E-57B186272A5E}" destId="{ECA454F0-8496-4954-B289-415118E11EDD}" srcOrd="0" destOrd="0" presId="urn:microsoft.com/office/officeart/2005/8/layout/target3"/>
    <dgm:cxn modelId="{F0F51E8F-3E76-4DD8-B321-867E51F61861}" type="presOf" srcId="{94940CBB-448A-4361-BB5F-987658D512AF}" destId="{CCAD5A94-38AA-4F63-A686-E555BB5053DF}" srcOrd="1" destOrd="0" presId="urn:microsoft.com/office/officeart/2005/8/layout/target3"/>
    <dgm:cxn modelId="{B791CEC1-34B9-4501-9426-D03A96BB1CDF}" srcId="{94940CBB-448A-4361-BB5F-987658D512AF}" destId="{99E2F87B-18F1-4513-B78F-B23EB98B3B8D}" srcOrd="3" destOrd="0" parTransId="{7265F183-7D8E-4368-B406-65BE354E81E8}" sibTransId="{EC1F29BF-D765-4A34-A323-5B9686D836F4}"/>
    <dgm:cxn modelId="{99134E3D-772A-4746-BB98-E5EE6DE0BFCE}" srcId="{94940CBB-448A-4361-BB5F-987658D512AF}" destId="{F27E6B02-0A29-4AC0-BA59-89D621D77902}" srcOrd="0" destOrd="0" parTransId="{417F0C9B-01C0-4D38-AF27-FDD43EF01EB4}" sibTransId="{C6B754A2-0847-4121-944F-46BF391484BF}"/>
    <dgm:cxn modelId="{EDC62E34-0D85-463D-899E-7CE3C64A800C}" srcId="{94940CBB-448A-4361-BB5F-987658D512AF}" destId="{3F550DE4-35B9-4037-8ED1-1CB6102AFD00}" srcOrd="1" destOrd="0" parTransId="{8409F077-10A7-4742-A3C2-60CCDC4DDB4B}" sibTransId="{84E8E380-8ED1-49DD-B90F-73F91E3FB5A5}"/>
    <dgm:cxn modelId="{7FBFAA09-0C8B-4928-8297-465E3BDBDFC3}" type="presParOf" srcId="{ECA454F0-8496-4954-B289-415118E11EDD}" destId="{16DDCAD0-039B-4E73-A6DA-FAEBE71AFD4F}" srcOrd="0" destOrd="0" presId="urn:microsoft.com/office/officeart/2005/8/layout/target3"/>
    <dgm:cxn modelId="{ACBE119D-D45B-49CF-955F-5FC574DF1B3E}" type="presParOf" srcId="{ECA454F0-8496-4954-B289-415118E11EDD}" destId="{7BE4105F-8F97-4FCB-9C7F-C94F79ECF3DA}" srcOrd="1" destOrd="0" presId="urn:microsoft.com/office/officeart/2005/8/layout/target3"/>
    <dgm:cxn modelId="{4F1BE3BB-FB6A-4185-AC53-822463043F18}" type="presParOf" srcId="{ECA454F0-8496-4954-B289-415118E11EDD}" destId="{5A4277DF-8E6B-47EC-8FFB-E4B5B55BF4DA}" srcOrd="2" destOrd="0" presId="urn:microsoft.com/office/officeart/2005/8/layout/target3"/>
    <dgm:cxn modelId="{F61655C4-72A7-4A0C-A486-9B6970883595}" type="presParOf" srcId="{ECA454F0-8496-4954-B289-415118E11EDD}" destId="{CCAD5A94-38AA-4F63-A686-E555BB5053DF}" srcOrd="3" destOrd="0" presId="urn:microsoft.com/office/officeart/2005/8/layout/target3"/>
    <dgm:cxn modelId="{989DABF4-4371-4320-B951-4B1D283C7DC5}" type="presParOf" srcId="{ECA454F0-8496-4954-B289-415118E11EDD}" destId="{260D2AA8-639A-4563-8EB7-49A210C44F83}" srcOrd="4" destOrd="0" presId="urn:microsoft.com/office/officeart/2005/8/layout/target3"/>
  </dgm:cxnLst>
  <dgm:bg/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BBFB3A8-8F19-45F2-9C6E-57B186272A5E}" type="doc">
      <dgm:prSet loTypeId="urn:microsoft.com/office/officeart/2005/8/layout/target3" loCatId="relationship" qsTypeId="urn:microsoft.com/office/officeart/2005/8/quickstyle/simple3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94940CBB-448A-4361-BB5F-987658D512AF}">
      <dgm:prSet phldrT="[Текст]" custT="1"/>
      <dgm:spPr/>
      <dgm:t>
        <a:bodyPr/>
        <a:lstStyle/>
        <a:p>
          <a:pPr algn="l"/>
          <a:endParaRPr lang="ru-RU" sz="1600" b="1" dirty="0" smtClean="0">
            <a:latin typeface="Georgia" pitchFamily="18" charset="0"/>
          </a:endParaRPr>
        </a:p>
        <a:p>
          <a:pPr algn="ctr"/>
          <a:r>
            <a:rPr lang="ru-RU" sz="1600" b="1" dirty="0" smtClean="0">
              <a:solidFill>
                <a:schemeClr val="tx2"/>
              </a:solidFill>
              <a:latin typeface="Georgia" pitchFamily="18" charset="0"/>
            </a:rPr>
            <a:t>Развивающие  </a:t>
          </a:r>
        </a:p>
        <a:p>
          <a:pPr algn="ctr"/>
          <a:r>
            <a:rPr lang="ru-RU" sz="1600" b="1" dirty="0" smtClean="0">
              <a:solidFill>
                <a:schemeClr val="tx2"/>
              </a:solidFill>
              <a:latin typeface="Georgia" pitchFamily="18" charset="0"/>
            </a:rPr>
            <a:t>задачи</a:t>
          </a:r>
          <a:endParaRPr lang="ru-RU" sz="1600" b="1" dirty="0">
            <a:solidFill>
              <a:schemeClr val="tx2"/>
            </a:solidFill>
            <a:latin typeface="Georgia" pitchFamily="18" charset="0"/>
          </a:endParaRPr>
        </a:p>
      </dgm:t>
    </dgm:pt>
    <dgm:pt modelId="{51BB5060-3766-4C4A-9EC6-DBF6B869E3D5}" type="parTrans" cxnId="{EBFE6EE2-19AF-4543-80FF-987C14B0B875}">
      <dgm:prSet/>
      <dgm:spPr/>
      <dgm:t>
        <a:bodyPr/>
        <a:lstStyle/>
        <a:p>
          <a:endParaRPr lang="ru-RU"/>
        </a:p>
      </dgm:t>
    </dgm:pt>
    <dgm:pt modelId="{134D11D2-868E-4F4B-A2DA-2EFFF0A9A907}" type="sibTrans" cxnId="{EBFE6EE2-19AF-4543-80FF-987C14B0B875}">
      <dgm:prSet/>
      <dgm:spPr/>
      <dgm:t>
        <a:bodyPr/>
        <a:lstStyle/>
        <a:p>
          <a:endParaRPr lang="ru-RU"/>
        </a:p>
      </dgm:t>
    </dgm:pt>
    <dgm:pt modelId="{F27E6B02-0A29-4AC0-BA59-89D621D77902}">
      <dgm:prSet phldrT="[Текст]"/>
      <dgm:spPr/>
      <dgm:t>
        <a:bodyPr/>
        <a:lstStyle/>
        <a:p>
          <a:r>
            <a:rPr lang="ru-RU" b="1" dirty="0" smtClean="0">
              <a:solidFill>
                <a:schemeClr val="tx2"/>
              </a:solidFill>
              <a:latin typeface="Georgia" pitchFamily="18" charset="0"/>
            </a:rPr>
            <a:t>Способствовать развитию логики, мышления</a:t>
          </a:r>
          <a:endParaRPr lang="ru-RU" b="1" dirty="0" smtClean="0">
            <a:latin typeface="Georgia" pitchFamily="18" charset="0"/>
          </a:endParaRPr>
        </a:p>
      </dgm:t>
    </dgm:pt>
    <dgm:pt modelId="{417F0C9B-01C0-4D38-AF27-FDD43EF01EB4}" type="parTrans" cxnId="{99134E3D-772A-4746-BB98-E5EE6DE0BFCE}">
      <dgm:prSet/>
      <dgm:spPr/>
      <dgm:t>
        <a:bodyPr/>
        <a:lstStyle/>
        <a:p>
          <a:endParaRPr lang="ru-RU"/>
        </a:p>
      </dgm:t>
    </dgm:pt>
    <dgm:pt modelId="{C6B754A2-0847-4121-944F-46BF391484BF}" type="sibTrans" cxnId="{99134E3D-772A-4746-BB98-E5EE6DE0BFCE}">
      <dgm:prSet/>
      <dgm:spPr/>
      <dgm:t>
        <a:bodyPr/>
        <a:lstStyle/>
        <a:p>
          <a:endParaRPr lang="ru-RU"/>
        </a:p>
      </dgm:t>
    </dgm:pt>
    <dgm:pt modelId="{A6187FE8-2CCD-4500-8C28-1839F25CC61A}">
      <dgm:prSet phldrT="[Текст]"/>
      <dgm:spPr/>
      <dgm:t>
        <a:bodyPr/>
        <a:lstStyle/>
        <a:p>
          <a:r>
            <a:rPr lang="ru-RU" b="1" dirty="0" smtClean="0">
              <a:solidFill>
                <a:schemeClr val="tx2"/>
              </a:solidFill>
              <a:latin typeface="Georgia" pitchFamily="18" charset="0"/>
            </a:rPr>
            <a:t>Развивать умение анализировать, объяснять свою точку зрения</a:t>
          </a:r>
          <a:endParaRPr lang="ru-RU" b="1" dirty="0" smtClean="0">
            <a:latin typeface="Georgia" pitchFamily="18" charset="0"/>
          </a:endParaRPr>
        </a:p>
      </dgm:t>
    </dgm:pt>
    <dgm:pt modelId="{E0FCF709-6B49-4186-AD16-227CFAACC4C5}" type="parTrans" cxnId="{C29D2493-82D7-4F4C-888E-CABBE1351E47}">
      <dgm:prSet/>
      <dgm:spPr/>
      <dgm:t>
        <a:bodyPr/>
        <a:lstStyle/>
        <a:p>
          <a:endParaRPr lang="ru-RU"/>
        </a:p>
      </dgm:t>
    </dgm:pt>
    <dgm:pt modelId="{DF2D0C4F-2D41-4732-B6BC-B669C8D2397C}" type="sibTrans" cxnId="{C29D2493-82D7-4F4C-888E-CABBE1351E47}">
      <dgm:prSet/>
      <dgm:spPr/>
      <dgm:t>
        <a:bodyPr/>
        <a:lstStyle/>
        <a:p>
          <a:endParaRPr lang="ru-RU"/>
        </a:p>
      </dgm:t>
    </dgm:pt>
    <dgm:pt modelId="{74F31818-B64F-4705-AFAE-4D7397BCFF64}">
      <dgm:prSet phldrT="[Текст]"/>
      <dgm:spPr/>
      <dgm:t>
        <a:bodyPr/>
        <a:lstStyle/>
        <a:p>
          <a:endParaRPr lang="ru-RU" b="1" dirty="0" smtClean="0">
            <a:latin typeface="Georgia" pitchFamily="18" charset="0"/>
          </a:endParaRPr>
        </a:p>
      </dgm:t>
    </dgm:pt>
    <dgm:pt modelId="{C780A455-9F46-4D6C-80E6-10EDF5542438}" type="parTrans" cxnId="{538FF0A6-3EA7-4058-995C-15DA902D51D0}">
      <dgm:prSet/>
      <dgm:spPr/>
      <dgm:t>
        <a:bodyPr/>
        <a:lstStyle/>
        <a:p>
          <a:endParaRPr lang="ru-RU"/>
        </a:p>
      </dgm:t>
    </dgm:pt>
    <dgm:pt modelId="{CA96918F-961D-45C8-85E7-E36081833818}" type="sibTrans" cxnId="{538FF0A6-3EA7-4058-995C-15DA902D51D0}">
      <dgm:prSet/>
      <dgm:spPr/>
      <dgm:t>
        <a:bodyPr/>
        <a:lstStyle/>
        <a:p>
          <a:endParaRPr lang="ru-RU"/>
        </a:p>
      </dgm:t>
    </dgm:pt>
    <dgm:pt modelId="{6DE25DA2-7A8D-4BA3-9897-D97D6388DAA6}">
      <dgm:prSet phldrT="[Текст]"/>
      <dgm:spPr/>
      <dgm:t>
        <a:bodyPr/>
        <a:lstStyle/>
        <a:p>
          <a:r>
            <a:rPr lang="ru-RU" b="1" dirty="0" smtClean="0">
              <a:solidFill>
                <a:schemeClr val="tx2"/>
              </a:solidFill>
              <a:latin typeface="Georgia" pitchFamily="18" charset="0"/>
            </a:rPr>
            <a:t>Развивать умение анализировать, объяснять свою точку зрения</a:t>
          </a:r>
          <a:endParaRPr lang="ru-RU" b="1" dirty="0" smtClean="0">
            <a:latin typeface="Georgia" pitchFamily="18" charset="0"/>
          </a:endParaRPr>
        </a:p>
      </dgm:t>
    </dgm:pt>
    <dgm:pt modelId="{DA5C7FD0-DB01-4FAA-86A1-FC26B11CBD3C}" type="parTrans" cxnId="{41B1AF28-89A6-47D4-94E5-04162AAC8322}">
      <dgm:prSet/>
      <dgm:spPr/>
      <dgm:t>
        <a:bodyPr/>
        <a:lstStyle/>
        <a:p>
          <a:endParaRPr lang="ru-RU"/>
        </a:p>
      </dgm:t>
    </dgm:pt>
    <dgm:pt modelId="{C472FD40-A012-4C9B-A75B-D491473C7FA6}" type="sibTrans" cxnId="{41B1AF28-89A6-47D4-94E5-04162AAC8322}">
      <dgm:prSet/>
      <dgm:spPr/>
      <dgm:t>
        <a:bodyPr/>
        <a:lstStyle/>
        <a:p>
          <a:endParaRPr lang="ru-RU"/>
        </a:p>
      </dgm:t>
    </dgm:pt>
    <dgm:pt modelId="{ECA454F0-8496-4954-B289-415118E11EDD}" type="pres">
      <dgm:prSet presAssocID="{BBBFB3A8-8F19-45F2-9C6E-57B186272A5E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6DDCAD0-039B-4E73-A6DA-FAEBE71AFD4F}" type="pres">
      <dgm:prSet presAssocID="{94940CBB-448A-4361-BB5F-987658D512AF}" presName="circle1" presStyleLbl="node1" presStyleIdx="0" presStyleCnt="1" custLinFactNeighborY="0"/>
      <dgm:spPr/>
    </dgm:pt>
    <dgm:pt modelId="{7BE4105F-8F97-4FCB-9C7F-C94F79ECF3DA}" type="pres">
      <dgm:prSet presAssocID="{94940CBB-448A-4361-BB5F-987658D512AF}" presName="space" presStyleCnt="0"/>
      <dgm:spPr/>
    </dgm:pt>
    <dgm:pt modelId="{5A4277DF-8E6B-47EC-8FFB-E4B5B55BF4DA}" type="pres">
      <dgm:prSet presAssocID="{94940CBB-448A-4361-BB5F-987658D512AF}" presName="rect1" presStyleLbl="alignAcc1" presStyleIdx="0" presStyleCnt="1" custScaleY="96098" custLinFactNeighborX="469" custLinFactNeighborY="-1951"/>
      <dgm:spPr/>
      <dgm:t>
        <a:bodyPr/>
        <a:lstStyle/>
        <a:p>
          <a:endParaRPr lang="ru-RU"/>
        </a:p>
      </dgm:t>
    </dgm:pt>
    <dgm:pt modelId="{CCAD5A94-38AA-4F63-A686-E555BB5053DF}" type="pres">
      <dgm:prSet presAssocID="{94940CBB-448A-4361-BB5F-987658D512AF}" presName="rect1ParTx" presStyleLbl="alignAcc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0D2AA8-639A-4563-8EB7-49A210C44F83}" type="pres">
      <dgm:prSet presAssocID="{94940CBB-448A-4361-BB5F-987658D512AF}" presName="rect1ChTx" presStyleLbl="alignAcc1" presStyleIdx="0" presStyleCnt="1" custScaleX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30D232F-2BF3-463F-90FD-51B157B3CF2A}" type="presOf" srcId="{74F31818-B64F-4705-AFAE-4D7397BCFF64}" destId="{260D2AA8-639A-4563-8EB7-49A210C44F83}" srcOrd="0" destOrd="3" presId="urn:microsoft.com/office/officeart/2005/8/layout/target3"/>
    <dgm:cxn modelId="{AF7ACB36-0FBC-4886-8DD1-5FEC771275EF}" type="presOf" srcId="{94940CBB-448A-4361-BB5F-987658D512AF}" destId="{CCAD5A94-38AA-4F63-A686-E555BB5053DF}" srcOrd="1" destOrd="0" presId="urn:microsoft.com/office/officeart/2005/8/layout/target3"/>
    <dgm:cxn modelId="{39FF16C2-DCEA-4063-A290-689884D09F89}" type="presOf" srcId="{A6187FE8-2CCD-4500-8C28-1839F25CC61A}" destId="{260D2AA8-639A-4563-8EB7-49A210C44F83}" srcOrd="0" destOrd="1" presId="urn:microsoft.com/office/officeart/2005/8/layout/target3"/>
    <dgm:cxn modelId="{41B1AF28-89A6-47D4-94E5-04162AAC8322}" srcId="{94940CBB-448A-4361-BB5F-987658D512AF}" destId="{6DE25DA2-7A8D-4BA3-9897-D97D6388DAA6}" srcOrd="2" destOrd="0" parTransId="{DA5C7FD0-DB01-4FAA-86A1-FC26B11CBD3C}" sibTransId="{C472FD40-A012-4C9B-A75B-D491473C7FA6}"/>
    <dgm:cxn modelId="{E692BAE2-A926-4C8C-A043-FF59B4D747AD}" type="presOf" srcId="{F27E6B02-0A29-4AC0-BA59-89D621D77902}" destId="{260D2AA8-639A-4563-8EB7-49A210C44F83}" srcOrd="0" destOrd="0" presId="urn:microsoft.com/office/officeart/2005/8/layout/target3"/>
    <dgm:cxn modelId="{C29D2493-82D7-4F4C-888E-CABBE1351E47}" srcId="{94940CBB-448A-4361-BB5F-987658D512AF}" destId="{A6187FE8-2CCD-4500-8C28-1839F25CC61A}" srcOrd="1" destOrd="0" parTransId="{E0FCF709-6B49-4186-AD16-227CFAACC4C5}" sibTransId="{DF2D0C4F-2D41-4732-B6BC-B669C8D2397C}"/>
    <dgm:cxn modelId="{EBFE6EE2-19AF-4543-80FF-987C14B0B875}" srcId="{BBBFB3A8-8F19-45F2-9C6E-57B186272A5E}" destId="{94940CBB-448A-4361-BB5F-987658D512AF}" srcOrd="0" destOrd="0" parTransId="{51BB5060-3766-4C4A-9EC6-DBF6B869E3D5}" sibTransId="{134D11D2-868E-4F4B-A2DA-2EFFF0A9A907}"/>
    <dgm:cxn modelId="{F343BE32-CB8F-4CE8-B00D-4589E8EA08D8}" type="presOf" srcId="{94940CBB-448A-4361-BB5F-987658D512AF}" destId="{5A4277DF-8E6B-47EC-8FFB-E4B5B55BF4DA}" srcOrd="0" destOrd="0" presId="urn:microsoft.com/office/officeart/2005/8/layout/target3"/>
    <dgm:cxn modelId="{51EB85D1-0165-4221-B737-247E65BBF5DE}" type="presOf" srcId="{BBBFB3A8-8F19-45F2-9C6E-57B186272A5E}" destId="{ECA454F0-8496-4954-B289-415118E11EDD}" srcOrd="0" destOrd="0" presId="urn:microsoft.com/office/officeart/2005/8/layout/target3"/>
    <dgm:cxn modelId="{99134E3D-772A-4746-BB98-E5EE6DE0BFCE}" srcId="{94940CBB-448A-4361-BB5F-987658D512AF}" destId="{F27E6B02-0A29-4AC0-BA59-89D621D77902}" srcOrd="0" destOrd="0" parTransId="{417F0C9B-01C0-4D38-AF27-FDD43EF01EB4}" sibTransId="{C6B754A2-0847-4121-944F-46BF391484BF}"/>
    <dgm:cxn modelId="{538FF0A6-3EA7-4058-995C-15DA902D51D0}" srcId="{94940CBB-448A-4361-BB5F-987658D512AF}" destId="{74F31818-B64F-4705-AFAE-4D7397BCFF64}" srcOrd="3" destOrd="0" parTransId="{C780A455-9F46-4D6C-80E6-10EDF5542438}" sibTransId="{CA96918F-961D-45C8-85E7-E36081833818}"/>
    <dgm:cxn modelId="{607DBA30-413C-4091-AC74-DF5387865AE5}" type="presOf" srcId="{6DE25DA2-7A8D-4BA3-9897-D97D6388DAA6}" destId="{260D2AA8-639A-4563-8EB7-49A210C44F83}" srcOrd="0" destOrd="2" presId="urn:microsoft.com/office/officeart/2005/8/layout/target3"/>
    <dgm:cxn modelId="{4C20099D-65EF-454F-9173-BCC18A5F410C}" type="presParOf" srcId="{ECA454F0-8496-4954-B289-415118E11EDD}" destId="{16DDCAD0-039B-4E73-A6DA-FAEBE71AFD4F}" srcOrd="0" destOrd="0" presId="urn:microsoft.com/office/officeart/2005/8/layout/target3"/>
    <dgm:cxn modelId="{6CF1C4EA-08D7-4EAF-957A-A3B4718ECED6}" type="presParOf" srcId="{ECA454F0-8496-4954-B289-415118E11EDD}" destId="{7BE4105F-8F97-4FCB-9C7F-C94F79ECF3DA}" srcOrd="1" destOrd="0" presId="urn:microsoft.com/office/officeart/2005/8/layout/target3"/>
    <dgm:cxn modelId="{FE39904B-9609-4C4E-A013-35862A5382CE}" type="presParOf" srcId="{ECA454F0-8496-4954-B289-415118E11EDD}" destId="{5A4277DF-8E6B-47EC-8FFB-E4B5B55BF4DA}" srcOrd="2" destOrd="0" presId="urn:microsoft.com/office/officeart/2005/8/layout/target3"/>
    <dgm:cxn modelId="{BD1FE62C-BC38-4146-9AA5-8365660565B2}" type="presParOf" srcId="{ECA454F0-8496-4954-B289-415118E11EDD}" destId="{CCAD5A94-38AA-4F63-A686-E555BB5053DF}" srcOrd="3" destOrd="0" presId="urn:microsoft.com/office/officeart/2005/8/layout/target3"/>
    <dgm:cxn modelId="{E4D6C52A-2FD2-4BCC-A852-0A70E1C2C634}" type="presParOf" srcId="{ECA454F0-8496-4954-B289-415118E11EDD}" destId="{260D2AA8-639A-4563-8EB7-49A210C44F83}" srcOrd="4" destOrd="0" presId="urn:microsoft.com/office/officeart/2005/8/layout/target3"/>
  </dgm:cxnLst>
  <dgm:bg/>
  <dgm:whole/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BBFB3A8-8F19-45F2-9C6E-57B186272A5E}" type="doc">
      <dgm:prSet loTypeId="urn:microsoft.com/office/officeart/2005/8/layout/target3" loCatId="relationship" qsTypeId="urn:microsoft.com/office/officeart/2005/8/quickstyle/simple3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94940CBB-448A-4361-BB5F-987658D512AF}">
      <dgm:prSet phldrT="[Текст]" custT="1"/>
      <dgm:spPr/>
      <dgm:t>
        <a:bodyPr/>
        <a:lstStyle/>
        <a:p>
          <a:pPr algn="l"/>
          <a:endParaRPr lang="ru-RU" sz="1600" b="1" dirty="0" smtClean="0">
            <a:solidFill>
              <a:schemeClr val="tx2"/>
            </a:solidFill>
            <a:latin typeface="Georgia" pitchFamily="18" charset="0"/>
          </a:endParaRPr>
        </a:p>
        <a:p>
          <a:pPr algn="ctr"/>
          <a:r>
            <a:rPr lang="ru-RU" sz="1600" b="1" dirty="0" smtClean="0">
              <a:solidFill>
                <a:schemeClr val="tx2"/>
              </a:solidFill>
              <a:latin typeface="Georgia" pitchFamily="18" charset="0"/>
            </a:rPr>
            <a:t>Воспитательные </a:t>
          </a:r>
        </a:p>
        <a:p>
          <a:pPr algn="ctr"/>
          <a:r>
            <a:rPr lang="ru-RU" sz="1600" b="1" dirty="0" smtClean="0">
              <a:solidFill>
                <a:schemeClr val="tx2"/>
              </a:solidFill>
              <a:latin typeface="Georgia" pitchFamily="18" charset="0"/>
            </a:rPr>
            <a:t>задачи</a:t>
          </a:r>
          <a:endParaRPr lang="ru-RU" sz="1600" b="1" dirty="0">
            <a:solidFill>
              <a:schemeClr val="tx2"/>
            </a:solidFill>
            <a:latin typeface="Georgia" pitchFamily="18" charset="0"/>
          </a:endParaRPr>
        </a:p>
      </dgm:t>
    </dgm:pt>
    <dgm:pt modelId="{51BB5060-3766-4C4A-9EC6-DBF6B869E3D5}" type="parTrans" cxnId="{EBFE6EE2-19AF-4543-80FF-987C14B0B875}">
      <dgm:prSet/>
      <dgm:spPr/>
      <dgm:t>
        <a:bodyPr/>
        <a:lstStyle/>
        <a:p>
          <a:endParaRPr lang="ru-RU"/>
        </a:p>
      </dgm:t>
    </dgm:pt>
    <dgm:pt modelId="{134D11D2-868E-4F4B-A2DA-2EFFF0A9A907}" type="sibTrans" cxnId="{EBFE6EE2-19AF-4543-80FF-987C14B0B875}">
      <dgm:prSet/>
      <dgm:spPr/>
      <dgm:t>
        <a:bodyPr/>
        <a:lstStyle/>
        <a:p>
          <a:endParaRPr lang="ru-RU"/>
        </a:p>
      </dgm:t>
    </dgm:pt>
    <dgm:pt modelId="{F27E6B02-0A29-4AC0-BA59-89D621D77902}">
      <dgm:prSet phldrT="[Текст]"/>
      <dgm:spPr/>
      <dgm:t>
        <a:bodyPr/>
        <a:lstStyle/>
        <a:p>
          <a:r>
            <a:rPr lang="ru-RU" b="1" dirty="0" smtClean="0">
              <a:solidFill>
                <a:schemeClr val="tx2"/>
              </a:solidFill>
              <a:latin typeface="Georgia" pitchFamily="18" charset="0"/>
            </a:rPr>
            <a:t>Воспитывать умение понимать поставленную задачу</a:t>
          </a:r>
        </a:p>
      </dgm:t>
    </dgm:pt>
    <dgm:pt modelId="{417F0C9B-01C0-4D38-AF27-FDD43EF01EB4}" type="parTrans" cxnId="{99134E3D-772A-4746-BB98-E5EE6DE0BFCE}">
      <dgm:prSet/>
      <dgm:spPr/>
      <dgm:t>
        <a:bodyPr/>
        <a:lstStyle/>
        <a:p>
          <a:endParaRPr lang="ru-RU"/>
        </a:p>
      </dgm:t>
    </dgm:pt>
    <dgm:pt modelId="{C6B754A2-0847-4121-944F-46BF391484BF}" type="sibTrans" cxnId="{99134E3D-772A-4746-BB98-E5EE6DE0BFCE}">
      <dgm:prSet/>
      <dgm:spPr/>
      <dgm:t>
        <a:bodyPr/>
        <a:lstStyle/>
        <a:p>
          <a:endParaRPr lang="ru-RU"/>
        </a:p>
      </dgm:t>
    </dgm:pt>
    <dgm:pt modelId="{99E2F87B-18F1-4513-B78F-B23EB98B3B8D}">
      <dgm:prSet phldrT="[Текст]"/>
      <dgm:spPr/>
      <dgm:t>
        <a:bodyPr/>
        <a:lstStyle/>
        <a:p>
          <a:r>
            <a:rPr lang="ru-RU" b="1" dirty="0" smtClean="0">
              <a:solidFill>
                <a:schemeClr val="tx2"/>
              </a:solidFill>
              <a:latin typeface="Georgia" pitchFamily="18" charset="0"/>
            </a:rPr>
            <a:t>Воспитывать умение работать в команде</a:t>
          </a:r>
          <a:endParaRPr lang="ru-RU" b="1" dirty="0">
            <a:solidFill>
              <a:schemeClr val="tx2"/>
            </a:solidFill>
            <a:latin typeface="Georgia" pitchFamily="18" charset="0"/>
          </a:endParaRPr>
        </a:p>
      </dgm:t>
    </dgm:pt>
    <dgm:pt modelId="{7265F183-7D8E-4368-B406-65BE354E81E8}" type="parTrans" cxnId="{B791CEC1-34B9-4501-9426-D03A96BB1CDF}">
      <dgm:prSet/>
      <dgm:spPr/>
      <dgm:t>
        <a:bodyPr/>
        <a:lstStyle/>
        <a:p>
          <a:endParaRPr lang="ru-RU"/>
        </a:p>
      </dgm:t>
    </dgm:pt>
    <dgm:pt modelId="{EC1F29BF-D765-4A34-A323-5B9686D836F4}" type="sibTrans" cxnId="{B791CEC1-34B9-4501-9426-D03A96BB1CDF}">
      <dgm:prSet/>
      <dgm:spPr/>
      <dgm:t>
        <a:bodyPr/>
        <a:lstStyle/>
        <a:p>
          <a:endParaRPr lang="ru-RU"/>
        </a:p>
      </dgm:t>
    </dgm:pt>
    <dgm:pt modelId="{3F550DE4-35B9-4037-8ED1-1CB6102AFD00}">
      <dgm:prSet phldrT="[Текст]"/>
      <dgm:spPr/>
      <dgm:t>
        <a:bodyPr/>
        <a:lstStyle/>
        <a:p>
          <a:r>
            <a:rPr lang="ru-RU" b="1" dirty="0" smtClean="0">
              <a:solidFill>
                <a:schemeClr val="tx2"/>
              </a:solidFill>
              <a:latin typeface="Georgia" pitchFamily="18" charset="0"/>
            </a:rPr>
            <a:t>Воспитывать партнерские взаимоотношения между детьми, умение работать в парах</a:t>
          </a:r>
          <a:endParaRPr lang="ru-RU" b="1" dirty="0">
            <a:solidFill>
              <a:schemeClr val="tx2"/>
            </a:solidFill>
            <a:latin typeface="Georgia" pitchFamily="18" charset="0"/>
          </a:endParaRPr>
        </a:p>
      </dgm:t>
    </dgm:pt>
    <dgm:pt modelId="{8409F077-10A7-4742-A3C2-60CCDC4DDB4B}" type="parTrans" cxnId="{EDC62E34-0D85-463D-899E-7CE3C64A800C}">
      <dgm:prSet/>
      <dgm:spPr/>
      <dgm:t>
        <a:bodyPr/>
        <a:lstStyle/>
        <a:p>
          <a:endParaRPr lang="ru-RU"/>
        </a:p>
      </dgm:t>
    </dgm:pt>
    <dgm:pt modelId="{84E8E380-8ED1-49DD-B90F-73F91E3FB5A5}" type="sibTrans" cxnId="{EDC62E34-0D85-463D-899E-7CE3C64A800C}">
      <dgm:prSet/>
      <dgm:spPr/>
      <dgm:t>
        <a:bodyPr/>
        <a:lstStyle/>
        <a:p>
          <a:endParaRPr lang="ru-RU"/>
        </a:p>
      </dgm:t>
    </dgm:pt>
    <dgm:pt modelId="{ECA454F0-8496-4954-B289-415118E11EDD}" type="pres">
      <dgm:prSet presAssocID="{BBBFB3A8-8F19-45F2-9C6E-57B186272A5E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6DDCAD0-039B-4E73-A6DA-FAEBE71AFD4F}" type="pres">
      <dgm:prSet presAssocID="{94940CBB-448A-4361-BB5F-987658D512AF}" presName="circle1" presStyleLbl="node1" presStyleIdx="0" presStyleCnt="1"/>
      <dgm:spPr/>
    </dgm:pt>
    <dgm:pt modelId="{7BE4105F-8F97-4FCB-9C7F-C94F79ECF3DA}" type="pres">
      <dgm:prSet presAssocID="{94940CBB-448A-4361-BB5F-987658D512AF}" presName="space" presStyleCnt="0"/>
      <dgm:spPr/>
    </dgm:pt>
    <dgm:pt modelId="{5A4277DF-8E6B-47EC-8FFB-E4B5B55BF4DA}" type="pres">
      <dgm:prSet presAssocID="{94940CBB-448A-4361-BB5F-987658D512AF}" presName="rect1" presStyleLbl="alignAcc1" presStyleIdx="0" presStyleCnt="1" custScaleY="96098"/>
      <dgm:spPr/>
      <dgm:t>
        <a:bodyPr/>
        <a:lstStyle/>
        <a:p>
          <a:endParaRPr lang="ru-RU"/>
        </a:p>
      </dgm:t>
    </dgm:pt>
    <dgm:pt modelId="{CCAD5A94-38AA-4F63-A686-E555BB5053DF}" type="pres">
      <dgm:prSet presAssocID="{94940CBB-448A-4361-BB5F-987658D512AF}" presName="rect1ParTx" presStyleLbl="alignAcc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0D2AA8-639A-4563-8EB7-49A210C44F83}" type="pres">
      <dgm:prSet presAssocID="{94940CBB-448A-4361-BB5F-987658D512AF}" presName="rect1ChTx" presStyleLbl="alignAcc1" presStyleIdx="0" presStyleCnt="1" custScaleX="10281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0000D52-5B28-4ED0-AA24-A2BF2C13A027}" type="presOf" srcId="{3F550DE4-35B9-4037-8ED1-1CB6102AFD00}" destId="{260D2AA8-639A-4563-8EB7-49A210C44F83}" srcOrd="0" destOrd="1" presId="urn:microsoft.com/office/officeart/2005/8/layout/target3"/>
    <dgm:cxn modelId="{0B1513AC-22D0-49BD-9246-EE6B3D1001E1}" type="presOf" srcId="{99E2F87B-18F1-4513-B78F-B23EB98B3B8D}" destId="{260D2AA8-639A-4563-8EB7-49A210C44F83}" srcOrd="0" destOrd="2" presId="urn:microsoft.com/office/officeart/2005/8/layout/target3"/>
    <dgm:cxn modelId="{461F02F4-E515-4EB1-BF83-318B734A8970}" type="presOf" srcId="{BBBFB3A8-8F19-45F2-9C6E-57B186272A5E}" destId="{ECA454F0-8496-4954-B289-415118E11EDD}" srcOrd="0" destOrd="0" presId="urn:microsoft.com/office/officeart/2005/8/layout/target3"/>
    <dgm:cxn modelId="{5CA3CF3C-0440-41B3-A36E-51168175F83E}" type="presOf" srcId="{F27E6B02-0A29-4AC0-BA59-89D621D77902}" destId="{260D2AA8-639A-4563-8EB7-49A210C44F83}" srcOrd="0" destOrd="0" presId="urn:microsoft.com/office/officeart/2005/8/layout/target3"/>
    <dgm:cxn modelId="{EBFE6EE2-19AF-4543-80FF-987C14B0B875}" srcId="{BBBFB3A8-8F19-45F2-9C6E-57B186272A5E}" destId="{94940CBB-448A-4361-BB5F-987658D512AF}" srcOrd="0" destOrd="0" parTransId="{51BB5060-3766-4C4A-9EC6-DBF6B869E3D5}" sibTransId="{134D11D2-868E-4F4B-A2DA-2EFFF0A9A907}"/>
    <dgm:cxn modelId="{2D2A0726-94A4-49CD-A7A6-E1DE30190D12}" type="presOf" srcId="{94940CBB-448A-4361-BB5F-987658D512AF}" destId="{5A4277DF-8E6B-47EC-8FFB-E4B5B55BF4DA}" srcOrd="0" destOrd="0" presId="urn:microsoft.com/office/officeart/2005/8/layout/target3"/>
    <dgm:cxn modelId="{B791CEC1-34B9-4501-9426-D03A96BB1CDF}" srcId="{94940CBB-448A-4361-BB5F-987658D512AF}" destId="{99E2F87B-18F1-4513-B78F-B23EB98B3B8D}" srcOrd="2" destOrd="0" parTransId="{7265F183-7D8E-4368-B406-65BE354E81E8}" sibTransId="{EC1F29BF-D765-4A34-A323-5B9686D836F4}"/>
    <dgm:cxn modelId="{99134E3D-772A-4746-BB98-E5EE6DE0BFCE}" srcId="{94940CBB-448A-4361-BB5F-987658D512AF}" destId="{F27E6B02-0A29-4AC0-BA59-89D621D77902}" srcOrd="0" destOrd="0" parTransId="{417F0C9B-01C0-4D38-AF27-FDD43EF01EB4}" sibTransId="{C6B754A2-0847-4121-944F-46BF391484BF}"/>
    <dgm:cxn modelId="{F918E2B2-8804-4AB9-B413-22D026DB3EF8}" type="presOf" srcId="{94940CBB-448A-4361-BB5F-987658D512AF}" destId="{CCAD5A94-38AA-4F63-A686-E555BB5053DF}" srcOrd="1" destOrd="0" presId="urn:microsoft.com/office/officeart/2005/8/layout/target3"/>
    <dgm:cxn modelId="{EDC62E34-0D85-463D-899E-7CE3C64A800C}" srcId="{94940CBB-448A-4361-BB5F-987658D512AF}" destId="{3F550DE4-35B9-4037-8ED1-1CB6102AFD00}" srcOrd="1" destOrd="0" parTransId="{8409F077-10A7-4742-A3C2-60CCDC4DDB4B}" sibTransId="{84E8E380-8ED1-49DD-B90F-73F91E3FB5A5}"/>
    <dgm:cxn modelId="{5900B1E7-855B-460A-9601-6DD0D5C38BC2}" type="presParOf" srcId="{ECA454F0-8496-4954-B289-415118E11EDD}" destId="{16DDCAD0-039B-4E73-A6DA-FAEBE71AFD4F}" srcOrd="0" destOrd="0" presId="urn:microsoft.com/office/officeart/2005/8/layout/target3"/>
    <dgm:cxn modelId="{165126C8-F308-44B4-A099-D367CDCDFFEB}" type="presParOf" srcId="{ECA454F0-8496-4954-B289-415118E11EDD}" destId="{7BE4105F-8F97-4FCB-9C7F-C94F79ECF3DA}" srcOrd="1" destOrd="0" presId="urn:microsoft.com/office/officeart/2005/8/layout/target3"/>
    <dgm:cxn modelId="{31039330-C999-4E10-81C2-DC7D51294DBF}" type="presParOf" srcId="{ECA454F0-8496-4954-B289-415118E11EDD}" destId="{5A4277DF-8E6B-47EC-8FFB-E4B5B55BF4DA}" srcOrd="2" destOrd="0" presId="urn:microsoft.com/office/officeart/2005/8/layout/target3"/>
    <dgm:cxn modelId="{652D7B1D-174A-48ED-A573-C1323BC29B1D}" type="presParOf" srcId="{ECA454F0-8496-4954-B289-415118E11EDD}" destId="{CCAD5A94-38AA-4F63-A686-E555BB5053DF}" srcOrd="3" destOrd="0" presId="urn:microsoft.com/office/officeart/2005/8/layout/target3"/>
    <dgm:cxn modelId="{B53EB5EC-295E-4012-AF04-FAEBF021A146}" type="presParOf" srcId="{ECA454F0-8496-4954-B289-415118E11EDD}" destId="{260D2AA8-639A-4563-8EB7-49A210C44F83}" srcOrd="4" destOrd="0" presId="urn:microsoft.com/office/officeart/2005/8/layout/target3"/>
  </dgm:cxnLst>
  <dgm:bg/>
  <dgm:whole/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5B9517BC-2628-4AD7-ACB3-3390E0FAA6EC}" type="doc">
      <dgm:prSet loTypeId="urn:microsoft.com/office/officeart/2005/8/layout/vList2" loCatId="list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80236D3C-132D-4CF7-BAD5-E94A9D53D182}">
      <dgm:prSet phldrT="[Текст]" custT="1"/>
      <dgm:spPr/>
      <dgm:t>
        <a:bodyPr/>
        <a:lstStyle/>
        <a:p>
          <a:pPr algn="ctr"/>
          <a:r>
            <a:rPr lang="ru-RU" sz="1800" b="1" dirty="0" smtClean="0">
              <a:solidFill>
                <a:schemeClr val="tx2"/>
              </a:solidFill>
              <a:latin typeface="Georgia" pitchFamily="18" charset="0"/>
            </a:rPr>
            <a:t>Игровой </a:t>
          </a:r>
        </a:p>
        <a:p>
          <a:pPr algn="ctr"/>
          <a:r>
            <a:rPr lang="ru-RU" sz="1800" b="1" dirty="0" smtClean="0">
              <a:solidFill>
                <a:schemeClr val="tx2"/>
              </a:solidFill>
              <a:latin typeface="Georgia" pitchFamily="18" charset="0"/>
            </a:rPr>
            <a:t>( действия с набором «</a:t>
          </a:r>
          <a:r>
            <a:rPr lang="ru-RU" sz="1800" b="1" dirty="0" err="1" smtClean="0">
              <a:solidFill>
                <a:schemeClr val="tx2"/>
              </a:solidFill>
              <a:latin typeface="Georgia" pitchFamily="18" charset="0"/>
            </a:rPr>
            <a:t>Робомышь</a:t>
          </a:r>
          <a:r>
            <a:rPr lang="ru-RU" sz="1800" b="1" dirty="0" smtClean="0">
              <a:solidFill>
                <a:schemeClr val="tx2"/>
              </a:solidFill>
              <a:latin typeface="Georgia" pitchFamily="18" charset="0"/>
            </a:rPr>
            <a:t>»)</a:t>
          </a:r>
          <a:endParaRPr lang="ru-RU" sz="1800" b="1" dirty="0">
            <a:solidFill>
              <a:schemeClr val="tx2"/>
            </a:solidFill>
            <a:latin typeface="Georgia" pitchFamily="18" charset="0"/>
          </a:endParaRPr>
        </a:p>
      </dgm:t>
    </dgm:pt>
    <dgm:pt modelId="{D3D74647-9237-42A4-B2A9-1C8E46F0909F}" type="parTrans" cxnId="{8D281AC9-E316-4587-94F2-275258F20E11}">
      <dgm:prSet/>
      <dgm:spPr/>
      <dgm:t>
        <a:bodyPr/>
        <a:lstStyle/>
        <a:p>
          <a:endParaRPr lang="ru-RU"/>
        </a:p>
      </dgm:t>
    </dgm:pt>
    <dgm:pt modelId="{FB2FF2F3-A328-4695-BC51-DEC650F69CD0}" type="sibTrans" cxnId="{8D281AC9-E316-4587-94F2-275258F20E11}">
      <dgm:prSet/>
      <dgm:spPr/>
      <dgm:t>
        <a:bodyPr/>
        <a:lstStyle/>
        <a:p>
          <a:endParaRPr lang="ru-RU"/>
        </a:p>
      </dgm:t>
    </dgm:pt>
    <dgm:pt modelId="{A3BF2F6E-089A-4867-AF0F-D871F2B05551}">
      <dgm:prSet phldrT="[Текст]" custT="1"/>
      <dgm:spPr/>
      <dgm:t>
        <a:bodyPr/>
        <a:lstStyle/>
        <a:p>
          <a:pPr algn="ctr"/>
          <a:r>
            <a:rPr lang="ru-RU" sz="1800" b="1" dirty="0" smtClean="0">
              <a:solidFill>
                <a:schemeClr val="tx2"/>
              </a:solidFill>
              <a:latin typeface="Georgia" pitchFamily="18" charset="0"/>
            </a:rPr>
            <a:t>Наглядный </a:t>
          </a:r>
        </a:p>
        <a:p>
          <a:pPr algn="ctr"/>
          <a:r>
            <a:rPr lang="ru-RU" sz="1800" b="1" dirty="0" smtClean="0">
              <a:solidFill>
                <a:schemeClr val="tx2"/>
              </a:solidFill>
              <a:latin typeface="Georgia" pitchFamily="18" charset="0"/>
            </a:rPr>
            <a:t>( использование интерактивной доски) </a:t>
          </a:r>
          <a:endParaRPr lang="ru-RU" sz="1800" b="1" dirty="0">
            <a:solidFill>
              <a:schemeClr val="tx2"/>
            </a:solidFill>
            <a:latin typeface="Georgia" pitchFamily="18" charset="0"/>
          </a:endParaRPr>
        </a:p>
      </dgm:t>
    </dgm:pt>
    <dgm:pt modelId="{72BFC538-D65E-431B-A92C-B63B12DC89D2}" type="parTrans" cxnId="{1ACEEE4C-683A-4C43-8D1F-070798907D0F}">
      <dgm:prSet/>
      <dgm:spPr/>
      <dgm:t>
        <a:bodyPr/>
        <a:lstStyle/>
        <a:p>
          <a:endParaRPr lang="ru-RU"/>
        </a:p>
      </dgm:t>
    </dgm:pt>
    <dgm:pt modelId="{1DB2D83C-AEB8-4D3E-8701-D5E85DAC4029}" type="sibTrans" cxnId="{1ACEEE4C-683A-4C43-8D1F-070798907D0F}">
      <dgm:prSet/>
      <dgm:spPr/>
      <dgm:t>
        <a:bodyPr/>
        <a:lstStyle/>
        <a:p>
          <a:endParaRPr lang="ru-RU"/>
        </a:p>
      </dgm:t>
    </dgm:pt>
    <dgm:pt modelId="{9AE3DC64-614A-4679-A452-010EB0C7B715}">
      <dgm:prSet phldrT="[Текст]" custT="1"/>
      <dgm:spPr/>
      <dgm:t>
        <a:bodyPr/>
        <a:lstStyle/>
        <a:p>
          <a:pPr algn="ctr"/>
          <a:r>
            <a:rPr lang="ru-RU" sz="1800" b="1" dirty="0" smtClean="0">
              <a:solidFill>
                <a:schemeClr val="tx2"/>
              </a:solidFill>
              <a:latin typeface="Georgia" pitchFamily="18" charset="0"/>
            </a:rPr>
            <a:t>Практический </a:t>
          </a:r>
        </a:p>
        <a:p>
          <a:pPr algn="ctr"/>
          <a:r>
            <a:rPr lang="ru-RU" sz="1800" b="1" dirty="0" smtClean="0">
              <a:solidFill>
                <a:schemeClr val="tx2"/>
              </a:solidFill>
              <a:latin typeface="Georgia" pitchFamily="18" charset="0"/>
            </a:rPr>
            <a:t>( задания с карточками, самостоятельная работа с раздаточным материалом)</a:t>
          </a:r>
          <a:endParaRPr lang="ru-RU" sz="1800" b="1" dirty="0">
            <a:solidFill>
              <a:schemeClr val="tx2"/>
            </a:solidFill>
            <a:latin typeface="Georgia" pitchFamily="18" charset="0"/>
          </a:endParaRPr>
        </a:p>
      </dgm:t>
    </dgm:pt>
    <dgm:pt modelId="{16C3EB75-1039-4E30-9622-85024893E97A}" type="parTrans" cxnId="{22A8CF2F-5DA3-4F4B-BB20-60FC456FA787}">
      <dgm:prSet/>
      <dgm:spPr/>
      <dgm:t>
        <a:bodyPr/>
        <a:lstStyle/>
        <a:p>
          <a:endParaRPr lang="ru-RU"/>
        </a:p>
      </dgm:t>
    </dgm:pt>
    <dgm:pt modelId="{7108EED3-CB22-4606-BCAB-58D6B151F1D9}" type="sibTrans" cxnId="{22A8CF2F-5DA3-4F4B-BB20-60FC456FA787}">
      <dgm:prSet/>
      <dgm:spPr/>
      <dgm:t>
        <a:bodyPr/>
        <a:lstStyle/>
        <a:p>
          <a:endParaRPr lang="ru-RU"/>
        </a:p>
      </dgm:t>
    </dgm:pt>
    <dgm:pt modelId="{A63ECF6B-915C-46EC-93DE-C24458F1E456}">
      <dgm:prSet phldrT="[Текст]" custT="1"/>
      <dgm:spPr/>
      <dgm:t>
        <a:bodyPr/>
        <a:lstStyle/>
        <a:p>
          <a:pPr algn="ctr"/>
          <a:r>
            <a:rPr lang="ru-RU" sz="1800" b="1" dirty="0" smtClean="0">
              <a:solidFill>
                <a:schemeClr val="tx2"/>
              </a:solidFill>
              <a:latin typeface="Georgia" pitchFamily="18" charset="0"/>
            </a:rPr>
            <a:t>Словесный</a:t>
          </a:r>
        </a:p>
        <a:p>
          <a:pPr algn="ctr"/>
          <a:r>
            <a:rPr lang="ru-RU" sz="1800" b="1" dirty="0" smtClean="0">
              <a:solidFill>
                <a:schemeClr val="tx2"/>
              </a:solidFill>
              <a:latin typeface="Georgia" pitchFamily="18" charset="0"/>
            </a:rPr>
            <a:t> (беседа, вопросы к детям, инструкция для выполнения упражнений) </a:t>
          </a:r>
          <a:endParaRPr lang="ru-RU" sz="1800" b="1" dirty="0">
            <a:solidFill>
              <a:schemeClr val="tx2"/>
            </a:solidFill>
            <a:latin typeface="Georgia" pitchFamily="18" charset="0"/>
          </a:endParaRPr>
        </a:p>
      </dgm:t>
    </dgm:pt>
    <dgm:pt modelId="{ABA036E4-70C7-46F0-AA36-CE7553561EDF}" type="parTrans" cxnId="{5D37D4E4-5A24-4272-B385-FDD0A8E1DB09}">
      <dgm:prSet/>
      <dgm:spPr/>
      <dgm:t>
        <a:bodyPr/>
        <a:lstStyle/>
        <a:p>
          <a:endParaRPr lang="ru-RU"/>
        </a:p>
      </dgm:t>
    </dgm:pt>
    <dgm:pt modelId="{108E288A-4BC3-41C7-99EA-AF41A2AC8190}" type="sibTrans" cxnId="{5D37D4E4-5A24-4272-B385-FDD0A8E1DB09}">
      <dgm:prSet/>
      <dgm:spPr/>
      <dgm:t>
        <a:bodyPr/>
        <a:lstStyle/>
        <a:p>
          <a:endParaRPr lang="ru-RU"/>
        </a:p>
      </dgm:t>
    </dgm:pt>
    <dgm:pt modelId="{421EB9BB-E853-4DBC-919E-40D19594D081}" type="pres">
      <dgm:prSet presAssocID="{5B9517BC-2628-4AD7-ACB3-3390E0FAA6E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639D97A-2961-49FD-88C4-24EC21D994E9}" type="pres">
      <dgm:prSet presAssocID="{80236D3C-132D-4CF7-BAD5-E94A9D53D182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2ECABC-8CAF-47D1-AA36-54AEFFE4F378}" type="pres">
      <dgm:prSet presAssocID="{FB2FF2F3-A328-4695-BC51-DEC650F69CD0}" presName="spacer" presStyleCnt="0"/>
      <dgm:spPr/>
    </dgm:pt>
    <dgm:pt modelId="{4FE8FCCC-4D90-4CD8-907B-0C4605414191}" type="pres">
      <dgm:prSet presAssocID="{A3BF2F6E-089A-4867-AF0F-D871F2B05551}" presName="parentText" presStyleLbl="node1" presStyleIdx="1" presStyleCnt="4" custLinFactNeighborY="-36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7735A4-1961-41CF-BA0C-3E0015A9D5EF}" type="pres">
      <dgm:prSet presAssocID="{1DB2D83C-AEB8-4D3E-8701-D5E85DAC4029}" presName="spacer" presStyleCnt="0"/>
      <dgm:spPr/>
    </dgm:pt>
    <dgm:pt modelId="{83F35225-AFA6-4168-AA33-383E38E8BC4E}" type="pres">
      <dgm:prSet presAssocID="{9AE3DC64-614A-4679-A452-010EB0C7B715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2BD77CC-0E57-48C9-9AF0-C564D7D3846C}" type="pres">
      <dgm:prSet presAssocID="{7108EED3-CB22-4606-BCAB-58D6B151F1D9}" presName="spacer" presStyleCnt="0"/>
      <dgm:spPr/>
    </dgm:pt>
    <dgm:pt modelId="{ECCD4181-4CD3-431B-8D15-3C9E0FD23E34}" type="pres">
      <dgm:prSet presAssocID="{A63ECF6B-915C-46EC-93DE-C24458F1E456}" presName="parentText" presStyleLbl="node1" presStyleIdx="3" presStyleCnt="4" custLinFactNeighborY="-6399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03B1ABF-6B98-4DA0-83A4-72356BF14FB3}" type="presOf" srcId="{A3BF2F6E-089A-4867-AF0F-D871F2B05551}" destId="{4FE8FCCC-4D90-4CD8-907B-0C4605414191}" srcOrd="0" destOrd="0" presId="urn:microsoft.com/office/officeart/2005/8/layout/vList2"/>
    <dgm:cxn modelId="{EE58D9A3-3237-4AD4-A7F0-534EC4B4774E}" type="presOf" srcId="{A63ECF6B-915C-46EC-93DE-C24458F1E456}" destId="{ECCD4181-4CD3-431B-8D15-3C9E0FD23E34}" srcOrd="0" destOrd="0" presId="urn:microsoft.com/office/officeart/2005/8/layout/vList2"/>
    <dgm:cxn modelId="{5D37D4E4-5A24-4272-B385-FDD0A8E1DB09}" srcId="{5B9517BC-2628-4AD7-ACB3-3390E0FAA6EC}" destId="{A63ECF6B-915C-46EC-93DE-C24458F1E456}" srcOrd="3" destOrd="0" parTransId="{ABA036E4-70C7-46F0-AA36-CE7553561EDF}" sibTransId="{108E288A-4BC3-41C7-99EA-AF41A2AC8190}"/>
    <dgm:cxn modelId="{8D281AC9-E316-4587-94F2-275258F20E11}" srcId="{5B9517BC-2628-4AD7-ACB3-3390E0FAA6EC}" destId="{80236D3C-132D-4CF7-BAD5-E94A9D53D182}" srcOrd="0" destOrd="0" parTransId="{D3D74647-9237-42A4-B2A9-1C8E46F0909F}" sibTransId="{FB2FF2F3-A328-4695-BC51-DEC650F69CD0}"/>
    <dgm:cxn modelId="{2CE430A6-E522-4F87-A108-444EDBF2F6EA}" type="presOf" srcId="{9AE3DC64-614A-4679-A452-010EB0C7B715}" destId="{83F35225-AFA6-4168-AA33-383E38E8BC4E}" srcOrd="0" destOrd="0" presId="urn:microsoft.com/office/officeart/2005/8/layout/vList2"/>
    <dgm:cxn modelId="{1ACEEE4C-683A-4C43-8D1F-070798907D0F}" srcId="{5B9517BC-2628-4AD7-ACB3-3390E0FAA6EC}" destId="{A3BF2F6E-089A-4867-AF0F-D871F2B05551}" srcOrd="1" destOrd="0" parTransId="{72BFC538-D65E-431B-A92C-B63B12DC89D2}" sibTransId="{1DB2D83C-AEB8-4D3E-8701-D5E85DAC4029}"/>
    <dgm:cxn modelId="{B756E268-2353-43F8-BC24-3872C6A41B1E}" type="presOf" srcId="{5B9517BC-2628-4AD7-ACB3-3390E0FAA6EC}" destId="{421EB9BB-E853-4DBC-919E-40D19594D081}" srcOrd="0" destOrd="0" presId="urn:microsoft.com/office/officeart/2005/8/layout/vList2"/>
    <dgm:cxn modelId="{22A8CF2F-5DA3-4F4B-BB20-60FC456FA787}" srcId="{5B9517BC-2628-4AD7-ACB3-3390E0FAA6EC}" destId="{9AE3DC64-614A-4679-A452-010EB0C7B715}" srcOrd="2" destOrd="0" parTransId="{16C3EB75-1039-4E30-9622-85024893E97A}" sibTransId="{7108EED3-CB22-4606-BCAB-58D6B151F1D9}"/>
    <dgm:cxn modelId="{048EEB01-C672-4AF2-B4DD-435A4873F7EC}" type="presOf" srcId="{80236D3C-132D-4CF7-BAD5-E94A9D53D182}" destId="{3639D97A-2961-49FD-88C4-24EC21D994E9}" srcOrd="0" destOrd="0" presId="urn:microsoft.com/office/officeart/2005/8/layout/vList2"/>
    <dgm:cxn modelId="{AACDE8E4-2893-4AB5-86C4-065E887CDD7C}" type="presParOf" srcId="{421EB9BB-E853-4DBC-919E-40D19594D081}" destId="{3639D97A-2961-49FD-88C4-24EC21D994E9}" srcOrd="0" destOrd="0" presId="urn:microsoft.com/office/officeart/2005/8/layout/vList2"/>
    <dgm:cxn modelId="{A22EE23F-EC0F-4551-83AA-1D40695F5B25}" type="presParOf" srcId="{421EB9BB-E853-4DBC-919E-40D19594D081}" destId="{432ECABC-8CAF-47D1-AA36-54AEFFE4F378}" srcOrd="1" destOrd="0" presId="urn:microsoft.com/office/officeart/2005/8/layout/vList2"/>
    <dgm:cxn modelId="{ECB69C34-A5A4-4A10-96B8-4DE45175AA16}" type="presParOf" srcId="{421EB9BB-E853-4DBC-919E-40D19594D081}" destId="{4FE8FCCC-4D90-4CD8-907B-0C4605414191}" srcOrd="2" destOrd="0" presId="urn:microsoft.com/office/officeart/2005/8/layout/vList2"/>
    <dgm:cxn modelId="{6E98BCB3-C56A-4496-87A1-2B4F8ABC3E87}" type="presParOf" srcId="{421EB9BB-E853-4DBC-919E-40D19594D081}" destId="{A87735A4-1961-41CF-BA0C-3E0015A9D5EF}" srcOrd="3" destOrd="0" presId="urn:microsoft.com/office/officeart/2005/8/layout/vList2"/>
    <dgm:cxn modelId="{47E67570-33E6-4D0D-900E-88E4CD4872A4}" type="presParOf" srcId="{421EB9BB-E853-4DBC-919E-40D19594D081}" destId="{83F35225-AFA6-4168-AA33-383E38E8BC4E}" srcOrd="4" destOrd="0" presId="urn:microsoft.com/office/officeart/2005/8/layout/vList2"/>
    <dgm:cxn modelId="{5EBB3335-05D9-4B8B-B968-1E3CC1066454}" type="presParOf" srcId="{421EB9BB-E853-4DBC-919E-40D19594D081}" destId="{E2BD77CC-0E57-48C9-9AF0-C564D7D3846C}" srcOrd="5" destOrd="0" presId="urn:microsoft.com/office/officeart/2005/8/layout/vList2"/>
    <dgm:cxn modelId="{2939C77C-DF0E-4498-A895-0E4F405036F3}" type="presParOf" srcId="{421EB9BB-E853-4DBC-919E-40D19594D081}" destId="{ECCD4181-4CD3-431B-8D15-3C9E0FD23E34}" srcOrd="6" destOrd="0" presId="urn:microsoft.com/office/officeart/2005/8/layout/vList2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target2">
  <dgm:title val=""/>
  <dgm:desc val=""/>
  <dgm:catLst>
    <dgm:cat type="relationship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chMax val="3"/>
      <dgm:chPref val="1"/>
      <dgm:dir/>
      <dgm:animLvl val="lvl"/>
      <dgm:resizeHandles/>
    </dgm:varLst>
    <dgm:alg type="composite">
      <dgm:param type="horzAlign" val="none"/>
      <dgm:param type="vertAlign" val="none"/>
    </dgm:alg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 ch" ptType="node node" st="1 1" cnt="1 0" func="cnt" op="gt" val="0">
            <dgm:choose name="Name5">
              <dgm:if name="Name6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2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395"/>
                  <dgm:constr type="t" for="ch" forName="centerBox" refType="h" fact="0.5"/>
                  <dgm:constr type="w" for="ch" forName="centerBox" refType="w" fact="0.55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7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2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225"/>
                  <dgm:constr type="t" for="ch" forName="centerBox" refType="h" fact="0.5"/>
                  <dgm:constr type="w" for="ch" forName="centerBox" refType="w" fact="0.72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if>
          <dgm:else name="Name8">
            <dgm:choose name="Name9">
              <dgm:if name="Name10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26"/>
                  <dgm:constr type="t" for="ch" forName="centerBox" refType="h" fact="0.5"/>
                  <dgm:constr type="w" for="ch" forName="centerBox" refType="w" fact="0.6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11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else>
        </dgm:choose>
      </dgm:if>
      <dgm:else name="Name12">
        <dgm:choose name="Name13">
          <dgm:if name="Name14" axis="ch ch" ptType="node node" st="1 1" cnt="1 0" func="cnt" op="gt" val="0">
            <dgm:choose name="Name15">
              <dgm:if name="Name16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5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17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72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if>
          <dgm:else name="Name18">
            <dgm:choose name="Name19">
              <dgm:if name="Name20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6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21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else>
        </dgm:choose>
      </dgm:else>
    </dgm:choose>
    <dgm:ruleLst/>
    <dgm:choose name="Name22">
      <dgm:if name="Name23" axis="root ch" ptType="all node" st="1 1" cnt="0 0" func="cnt" op="gte" val="1">
        <dgm:layoutNode name="outerBox" styleLbl="node1">
          <dgm:alg type="composite">
            <dgm:param type="horzAlign" val="none"/>
            <dgm:param type="vertAlign" val="none"/>
          </dgm:alg>
          <dgm:shape xmlns:r="http://schemas.openxmlformats.org/officeDocument/2006/relationships" r:blip="">
            <dgm:adjLst/>
          </dgm:shape>
          <dgm:presOf/>
          <dgm:choose name="Name24">
            <dgm:if name="Name25" axis="root ch" ptType="all node" st="1 1" cnt="0 0" func="cnt" op="gt" val="1">
              <dgm:choose name="Name26">
                <dgm:if name="Name27" func="var" arg="dir" op="equ" val="norm">
                  <dgm:constrLst>
                    <dgm:constr type="l" for="ch" forName="outerBoxParent"/>
                    <dgm:constr type="t" for="ch" forName="outerBoxParent"/>
                    <dgm:constr type="w" for="ch" forName="outerBoxParent" refType="w"/>
                    <dgm:constr type="h" for="ch" forName="outerBoxParent" refType="h"/>
                    <dgm:constr type="bMarg" for="ch" forName="outerBoxParent" refType="h" fact="2.2"/>
                    <dgm:constr type="l" for="ch" forName="outerBoxChildren" refType="w" fact="0.025"/>
                    <dgm:constr type="t" for="ch" forName="outerBoxChildren" refType="h" fact="0.25"/>
                    <dgm:constr type="w" for="ch" forName="outerBoxChildren" refType="w" fact="0.15"/>
                    <dgm:constr type="h" for="ch" forName="outerBoxChildren" refType="h" fact="0.7"/>
                  </dgm:constrLst>
                </dgm:if>
                <dgm:else name="Name28">
                  <dgm:constrLst>
                    <dgm:constr type="l" for="ch" forName="outerBoxParent"/>
                    <dgm:constr type="t" for="ch" forName="outerBoxParent"/>
                    <dgm:constr type="w" for="ch" forName="outerBoxParent" refType="w"/>
                    <dgm:constr type="h" for="ch" forName="outerBoxParent" refType="h"/>
                    <dgm:constr type="bMarg" for="ch" forName="outerBoxParent" refType="h" fact="2.2"/>
                    <dgm:constr type="l" for="ch" forName="outerBoxChildren" refType="w" fact="0.825"/>
                    <dgm:constr type="t" for="ch" forName="outerBoxChildren" refType="h" fact="0.25"/>
                    <dgm:constr type="w" for="ch" forName="outerBoxChildren" refType="w" fact="0.15"/>
                    <dgm:constr type="h" for="ch" forName="outerBoxChildren" refType="h" fact="0.7"/>
                  </dgm:constrLst>
                </dgm:else>
              </dgm:choose>
            </dgm:if>
            <dgm:else name="Name29">
              <dgm:constrLst>
                <dgm:constr type="l" for="ch" forName="outerBoxParent"/>
                <dgm:constr type="t" for="ch" forName="outerBoxParent"/>
                <dgm:constr type="w" for="ch" forName="outerBoxParent" refType="w"/>
                <dgm:constr type="h" for="ch" forName="outerBoxParent" refType="h"/>
                <dgm:constr type="bMarg" for="ch" forName="outerBoxParent" refType="h" fact="1.75"/>
                <dgm:constr type="l" for="ch" forName="outerBoxChildren" refType="w" fact="0.025"/>
                <dgm:constr type="t" for="ch" forName="outerBoxChildren" refType="h" fact="0.45"/>
                <dgm:constr type="w" for="ch" forName="outerBoxChildren" refType="w" fact="0.95"/>
                <dgm:constr type="h" for="ch" forName="outerBoxChildren" refType="h" fact="0.45"/>
              </dgm:constrLst>
            </dgm:else>
          </dgm:choose>
          <dgm:ruleLst/>
          <dgm:layoutNode name="outerBoxParent" styleLbl="node1">
            <dgm:alg type="tx">
              <dgm:param type="txAnchorVert" val="t"/>
              <dgm:param type="parTxLTRAlign" val="l"/>
              <dgm:param type="parTxRTLAlign" val="r"/>
            </dgm:alg>
            <dgm:shape xmlns:r="http://schemas.openxmlformats.org/officeDocument/2006/relationships" type="roundRect" r:blip="">
              <dgm:adjLst>
                <dgm:adj idx="1" val="0.085"/>
              </dgm:adjLst>
            </dgm:shape>
            <dgm:presOf axis="ch" ptType="node" cnt="1"/>
            <dgm:constrLst>
              <dgm:constr type="t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  <dgm:layoutNode name="outerBoxChildren">
            <dgm:choose name="Name30">
              <dgm:if name="Name31" axis="root ch" ptType="all node" st="1 1" cnt="0 0" func="cnt" op="gt" val="1">
                <dgm:alg type="lin">
                  <dgm:param type="linDir" val="fromT"/>
                  <dgm:param type="vertAlign" val="t"/>
                </dgm:alg>
              </dgm:if>
              <dgm:else name="Name32">
                <dgm:choose name="Name33">
                  <dgm:if name="Name34" func="var" arg="dir" op="equ" val="norm">
                    <dgm:alg type="lin">
                      <dgm:param type="horzAlign" val="l"/>
                    </dgm:alg>
                  </dgm:if>
                  <dgm:else name="Name35">
                    <dgm:alg type="lin">
                      <dgm:param type="linDir" val="fromR"/>
                      <dgm:param type="horz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>
              <dgm:constr type="w" for="ch" forName="oChild" refType="w"/>
              <dgm:constr type="h" for="ch" forName="oChild" refType="h"/>
            </dgm:constrLst>
            <dgm:ruleLst/>
            <dgm:forEach name="Name36" axis="ch ch" ptType="node node" st="1 1" cnt="1 0">
              <dgm:layoutNode name="oChild" styleLbl="fgAcc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forEach name="Name37" axis="followSib" ptType="sibTrans" cnt="1">
                <dgm:layoutNode name="outerSibTrans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userA"/>
                    <dgm:constr type="w" refType="userA" fact="0.015"/>
                    <dgm:constr type="h" refType="userA" fact="0.015"/>
                  </dgm:constrLst>
                  <dgm:ruleLst/>
                </dgm:layoutNode>
              </dgm:forEach>
            </dgm:forEach>
          </dgm:layoutNode>
        </dgm:layoutNode>
      </dgm:if>
      <dgm:else name="Name38"/>
    </dgm:choose>
    <dgm:choose name="Name39">
      <dgm:if name="Name40" axis="root ch" ptType="all node" st="1 1" cnt="0 0" func="cnt" op="gte" val="2">
        <dgm:layoutNode name="middleBox">
          <dgm:alg type="composite">
            <dgm:param type="horzAlign" val="none"/>
            <dgm:param type="vertAlign" val="none"/>
          </dgm:alg>
          <dgm:shape xmlns:r="http://schemas.openxmlformats.org/officeDocument/2006/relationships" r:blip="">
            <dgm:adjLst/>
          </dgm:shape>
          <dgm:presOf/>
          <dgm:choose name="Name41">
            <dgm:if name="Name42" axis="root ch" ptType="all node" st="1 1" cnt="0 0" func="cnt" op="gt" val="2">
              <dgm:choose name="Name43">
                <dgm:if name="Name44" func="var" arg="dir" op="equ" val="norm">
                  <dgm:constrLst>
                    <dgm:constr type="l" for="ch" forName="middleBoxParent"/>
                    <dgm:constr type="t" for="ch" forName="middleBoxParent"/>
                    <dgm:constr type="w" for="ch" forName="middleBoxParent" refType="w"/>
                    <dgm:constr type="h" for="ch" forName="middleBoxParent" refType="h"/>
                    <dgm:constr type="bMarg" for="ch" forName="middleBoxParent" refType="h" fact="1.8"/>
                    <dgm:constr type="l" for="ch" forName="middleBoxChildren" refType="w" fact="0.025"/>
                    <dgm:constr type="t" for="ch" forName="middleBoxChildren" refType="h" fact="0.35"/>
                    <dgm:constr type="w" for="ch" forName="middleBoxChildren" refType="w" fact="0.2"/>
                    <dgm:constr type="h" for="ch" forName="middleBoxChildren" refType="h" fact="0.575"/>
                  </dgm:constrLst>
                </dgm:if>
                <dgm:else name="Name45">
                  <dgm:constrLst>
                    <dgm:constr type="l" for="ch" forName="middleBoxParent"/>
                    <dgm:constr type="t" for="ch" forName="middleBoxParent"/>
                    <dgm:constr type="w" for="ch" forName="middleBoxParent" refType="w"/>
                    <dgm:constr type="h" for="ch" forName="middleBoxParent" refType="h"/>
                    <dgm:constr type="bMarg" for="ch" forName="middleBoxParent" refType="h" fact="1.8"/>
                    <dgm:constr type="l" for="ch" forName="middleBoxChildren" refType="w" fact="0.775"/>
                    <dgm:constr type="t" for="ch" forName="middleBoxChildren" refType="h" fact="0.35"/>
                    <dgm:constr type="w" for="ch" forName="middleBoxChildren" refType="w" fact="0.2"/>
                    <dgm:constr type="h" for="ch" forName="middleBoxChildren" refType="h" fact="0.575"/>
                  </dgm:constrLst>
                </dgm:else>
              </dgm:choose>
            </dgm:if>
            <dgm:else name="Name46">
              <dgm:constrLst>
                <dgm:constr type="l" for="ch" forName="middleBoxParent"/>
                <dgm:constr type="t" for="ch" forName="middleBoxParent"/>
                <dgm:constr type="w" for="ch" forName="middleBoxParent" refType="w"/>
                <dgm:constr type="h" for="ch" forName="middleBoxParent" refType="h"/>
                <dgm:constr type="bMarg" for="ch" forName="middleBoxParent" refType="h" fact="1.8"/>
                <dgm:constr type="l" for="ch" forName="middleBoxChildren" refType="w" fact="0.025"/>
                <dgm:constr type="t" for="ch" forName="middleBoxChildren" refType="h" fact="0.45"/>
                <dgm:constr type="w" for="ch" forName="middleBoxChildren" refType="w" fact="0.95"/>
                <dgm:constr type="h" for="ch" forName="middleBoxChildren" refType="h" fact="0.45"/>
              </dgm:constrLst>
            </dgm:else>
          </dgm:choose>
          <dgm:ruleLst/>
          <dgm:layoutNode name="middleBoxParent" styleLbl="node1">
            <dgm:alg type="tx">
              <dgm:param type="txAnchorVert" val="t"/>
              <dgm:param type="parTxLTRAlign" val="l"/>
              <dgm:param type="parTxRTLAlign" val="r"/>
            </dgm:alg>
            <dgm:shape xmlns:r="http://schemas.openxmlformats.org/officeDocument/2006/relationships" type="roundRect" r:blip="">
              <dgm:adjLst>
                <dgm:adj idx="1" val="0.105"/>
              </dgm:adjLst>
            </dgm:shape>
            <dgm:presOf axis="ch" ptType="node" st="2" cnt="1"/>
            <dgm:constrLst>
              <dgm:constr type="t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  <dgm:layoutNode name="middleBoxChildren">
            <dgm:choose name="Name47">
              <dgm:if name="Name48" axis="root ch" ptType="all node" st="1 1" cnt="0 0" func="cnt" op="gt" val="2">
                <dgm:alg type="lin">
                  <dgm:param type="linDir" val="fromT"/>
                  <dgm:param type="vertAlign" val="t"/>
                </dgm:alg>
              </dgm:if>
              <dgm:else name="Name49">
                <dgm:choose name="Name50">
                  <dgm:if name="Name51" func="var" arg="dir" op="equ" val="norm">
                    <dgm:alg type="lin">
                      <dgm:param type="horzAlign" val="l"/>
                    </dgm:alg>
                  </dgm:if>
                  <dgm:else name="Name52">
                    <dgm:alg type="lin">
                      <dgm:param type="linDir" val="fromR"/>
                      <dgm:param type="horz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>
              <dgm:constr type="w" for="ch" forName="mChild" refType="w"/>
              <dgm:constr type="h" for="ch" forName="mChild" refType="h"/>
            </dgm:constrLst>
            <dgm:ruleLst/>
            <dgm:forEach name="Name53" axis="ch ch" ptType="node node" st="2 1" cnt="1 0">
              <dgm:layoutNode name="mChild" styleLbl="fgAcc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forEach name="Name54" axis="followSib" ptType="sibTrans" cnt="1">
                <dgm:layoutNode name="middleSibTrans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userA"/>
                    <dgm:constr type="w" refType="userA" fact="0.015"/>
                    <dgm:constr type="h" refType="userA" fact="0.015"/>
                  </dgm:constrLst>
                  <dgm:ruleLst/>
                </dgm:layoutNode>
              </dgm:forEach>
            </dgm:forEach>
          </dgm:layoutNode>
        </dgm:layoutNode>
      </dgm:if>
      <dgm:else name="Name55"/>
    </dgm:choose>
    <dgm:choose name="Name56">
      <dgm:if name="Name57" axis="root ch" ptType="all node" st="1 1" cnt="0 0" func="cnt" op="gte" val="3">
        <dgm:layoutNode name="centerBox">
          <dgm:alg type="composite">
            <dgm:param type="horzAlign" val="none"/>
            <dgm:param type="vertAlign" val="none"/>
          </dgm:alg>
          <dgm:shape xmlns:r="http://schemas.openxmlformats.org/officeDocument/2006/relationships" r:blip="">
            <dgm:adjLst/>
          </dgm:shape>
          <dgm:presOf/>
          <dgm:choose name="Name58">
            <dgm:if name="Name59" axis="ch ch" ptType="node node" st="3 1" cnt="1 0" func="cnt" op="gt" val="0">
              <dgm:constrLst>
                <dgm:constr type="l" for="ch" forName="centerBoxParent"/>
                <dgm:constr type="t" for="ch" forName="centerBoxParent"/>
                <dgm:constr type="w" for="ch" forName="centerBoxParent" refType="w"/>
                <dgm:constr type="h" for="ch" forName="centerBoxParent" refType="h"/>
                <dgm:constr type="bMarg" for="ch" forName="centerBoxParent" refType="h" fact="1.6"/>
                <dgm:constr type="l" for="ch" forName="centerBoxChildren" refType="w" fact="0.025"/>
                <dgm:constr type="t" for="ch" forName="centerBoxChildren" refType="h" fact="0.45"/>
                <dgm:constr type="w" for="ch" forName="centerBoxChildren" refType="w" fact="0.95"/>
                <dgm:constr type="h" for="ch" forName="centerBoxChildren" refType="h" fact="0.45"/>
              </dgm:constrLst>
            </dgm:if>
            <dgm:else name="Name60">
              <dgm:constrLst>
                <dgm:constr type="l" for="ch" forName="centerBoxParent"/>
                <dgm:constr type="t" for="ch" forName="centerBoxParent"/>
                <dgm:constr type="w" for="ch" forName="centerBoxParent" refType="w"/>
                <dgm:constr type="h" for="ch" forName="centerBoxParent" refType="h"/>
              </dgm:constrLst>
            </dgm:else>
          </dgm:choose>
          <dgm:ruleLst/>
          <dgm:layoutNode name="centerBoxParent" styleLbl="node1">
            <dgm:alg type="tx">
              <dgm:param type="txAnchorVert" val="t"/>
              <dgm:param type="parTxLTRAlign" val="l"/>
              <dgm:param type="parTxRTLAlign" val="r"/>
            </dgm:alg>
            <dgm:shape xmlns:r="http://schemas.openxmlformats.org/officeDocument/2006/relationships" type="roundRect" r:blip="">
              <dgm:adjLst>
                <dgm:adj idx="1" val="0.105"/>
              </dgm:adjLst>
            </dgm:shape>
            <dgm:presOf axis="ch" ptType="node" st="3" cnt="1"/>
            <dgm:constrLst>
              <dgm:constr type="t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  <dgm:choose name="Name61">
            <dgm:if name="Name62" axis="ch ch" ptType="node node" st="3 1" cnt="1 0" func="cnt" op="gt" val="0">
              <dgm:layoutNode name="centerBoxChildren">
                <dgm:choose name="Name63">
                  <dgm:if name="Name64" func="var" arg="dir" op="equ" val="norm">
                    <dgm:alg type="lin">
                      <dgm:param type="horzAlign" val="l"/>
                    </dgm:alg>
                  </dgm:if>
                  <dgm:else name="Name65">
                    <dgm:alg type="lin">
                      <dgm:param type="linDir" val="fromR"/>
                      <dgm:param type="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cChild" refType="w"/>
                  <dgm:constr type="h" for="ch" forName="cChild" refType="h"/>
                </dgm:constrLst>
                <dgm:ruleLst/>
                <dgm:forEach name="Name66" axis="ch ch" ptType="node node" st="3 1" cnt="1 0">
                  <dgm:layoutNode name="cChild" styleLbl="fgAcc1">
                    <dgm:varLst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05"/>
                      </dgm:adjLst>
                    </dgm:shape>
                    <dgm:presOf axis="desOrSelf" ptType="node"/>
                    <dgm:constrLst>
                      <dgm:constr type="tMarg" refType="primFontSz" fact="0.3"/>
                      <dgm:constr type="bMarg" refType="primFontSz" fact="0.3"/>
                      <dgm:constr type="lMarg" refType="primFontSz" fact="0.3"/>
                      <dgm:constr type="rMarg" refType="primFontSz" fact="0.3"/>
                    </dgm:constrLst>
                    <dgm:ruleLst>
                      <dgm:rule type="primFontSz" val="5" fact="NaN" max="NaN"/>
                    </dgm:ruleLst>
                  </dgm:layoutNode>
                  <dgm:forEach name="Name67" axis="followSib" ptType="sibTrans" cnt="1">
                    <dgm:layoutNode name="centerSibTrans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  <dgm:constrLst>
                        <dgm:constr type="userA"/>
                        <dgm:constr type="w" refType="userA" fact="0.015"/>
                        <dgm:constr type="h" refType="userA" fact="0.015"/>
                      </dgm:constrLst>
                      <dgm:ruleLst/>
                    </dgm:layoutNode>
                  </dgm:forEach>
                </dgm:forEach>
              </dgm:layoutNode>
            </dgm:if>
            <dgm:else name="Name68"/>
          </dgm:choose>
        </dgm:layoutNode>
      </dgm:if>
      <dgm:else name="Name69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01.07.2023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01.07.2023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01.07.2023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5.xml"/><Relationship Id="rId13" Type="http://schemas.openxmlformats.org/officeDocument/2006/relationships/diagramQuickStyle" Target="../diagrams/quickStyle6.xml"/><Relationship Id="rId3" Type="http://schemas.openxmlformats.org/officeDocument/2006/relationships/diagramData" Target="../diagrams/data4.xml"/><Relationship Id="rId7" Type="http://schemas.openxmlformats.org/officeDocument/2006/relationships/diagramData" Target="../diagrams/data5.xml"/><Relationship Id="rId12" Type="http://schemas.openxmlformats.org/officeDocument/2006/relationships/diagramLayout" Target="../diagrams/layout6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4.xml"/><Relationship Id="rId11" Type="http://schemas.openxmlformats.org/officeDocument/2006/relationships/diagramData" Target="../diagrams/data6.xml"/><Relationship Id="rId5" Type="http://schemas.openxmlformats.org/officeDocument/2006/relationships/diagramQuickStyle" Target="../diagrams/quickStyle4.xml"/><Relationship Id="rId10" Type="http://schemas.openxmlformats.org/officeDocument/2006/relationships/diagramColors" Target="../diagrams/colors5.xml"/><Relationship Id="rId4" Type="http://schemas.openxmlformats.org/officeDocument/2006/relationships/diagramLayout" Target="../diagrams/layout4.xml"/><Relationship Id="rId9" Type="http://schemas.openxmlformats.org/officeDocument/2006/relationships/diagramQuickStyle" Target="../diagrams/quickStyle5.xml"/><Relationship Id="rId14" Type="http://schemas.openxmlformats.org/officeDocument/2006/relationships/diagramColors" Target="../diagrams/colors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7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jpeg"/><Relationship Id="rId3" Type="http://schemas.openxmlformats.org/officeDocument/2006/relationships/image" Target="../media/image59.jpeg"/><Relationship Id="rId7" Type="http://schemas.openxmlformats.org/officeDocument/2006/relationships/image" Target="../media/image6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2.jpeg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614374189_2-p-fon-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00100" y="857238"/>
            <a:ext cx="7215238" cy="1500198"/>
          </a:xfr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000" b="1" dirty="0" smtClean="0">
                <a:solidFill>
                  <a:schemeClr val="tx2"/>
                </a:solidFill>
                <a:latin typeface="Georgia" pitchFamily="18" charset="0"/>
              </a:rPr>
              <a:t>Обучение старших дошкольников основам программирования на занятиях по ФЭМП с элементами робототехники </a:t>
            </a:r>
            <a:br>
              <a:rPr lang="ru-RU" sz="2000" b="1" dirty="0" smtClean="0">
                <a:solidFill>
                  <a:schemeClr val="tx2"/>
                </a:solidFill>
                <a:latin typeface="Georgia" pitchFamily="18" charset="0"/>
              </a:rPr>
            </a:br>
            <a:r>
              <a:rPr lang="ru-RU" sz="2000" b="1" dirty="0" smtClean="0">
                <a:solidFill>
                  <a:schemeClr val="tx2"/>
                </a:solidFill>
                <a:latin typeface="Georgia" pitchFamily="18" charset="0"/>
              </a:rPr>
              <a:t>«Приключения </a:t>
            </a:r>
            <a:r>
              <a:rPr lang="ru-RU" sz="2000" b="1" dirty="0" err="1" smtClean="0">
                <a:solidFill>
                  <a:schemeClr val="tx2"/>
                </a:solidFill>
                <a:latin typeface="Georgia" pitchFamily="18" charset="0"/>
              </a:rPr>
              <a:t>Робика</a:t>
            </a:r>
            <a:r>
              <a:rPr lang="ru-RU" sz="2000" b="1" dirty="0" smtClean="0">
                <a:solidFill>
                  <a:schemeClr val="tx2"/>
                </a:solidFill>
                <a:latin typeface="Georgia" pitchFamily="18" charset="0"/>
              </a:rPr>
              <a:t> в сказочной стране с использованием </a:t>
            </a:r>
            <a:r>
              <a:rPr lang="en-US" sz="2000" b="1" dirty="0" smtClean="0">
                <a:solidFill>
                  <a:schemeClr val="tx2"/>
                </a:solidFill>
                <a:latin typeface="Georgia" pitchFamily="18" charset="0"/>
              </a:rPr>
              <a:t>STEM- </a:t>
            </a:r>
            <a:r>
              <a:rPr lang="ru-RU" sz="2000" b="1" dirty="0" smtClean="0">
                <a:solidFill>
                  <a:schemeClr val="tx2"/>
                </a:solidFill>
                <a:latin typeface="Georgia" pitchFamily="18" charset="0"/>
              </a:rPr>
              <a:t>набора «</a:t>
            </a:r>
            <a:r>
              <a:rPr lang="ru-RU" sz="2000" b="1" dirty="0" err="1" smtClean="0">
                <a:solidFill>
                  <a:schemeClr val="tx2"/>
                </a:solidFill>
                <a:latin typeface="Georgia" pitchFamily="18" charset="0"/>
              </a:rPr>
              <a:t>Робомышь</a:t>
            </a:r>
            <a:r>
              <a:rPr lang="ru-RU" sz="2000" b="1" dirty="0" smtClean="0">
                <a:solidFill>
                  <a:schemeClr val="tx2"/>
                </a:solidFill>
                <a:latin typeface="Georgia" pitchFamily="18" charset="0"/>
              </a:rPr>
              <a:t>»</a:t>
            </a:r>
            <a:endParaRPr lang="ru-RU" sz="2000" b="1" dirty="0">
              <a:solidFill>
                <a:schemeClr val="tx2"/>
              </a:solidFill>
              <a:latin typeface="Georgi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57290" y="285734"/>
            <a:ext cx="6415110" cy="428628"/>
          </a:xfrm>
        </p:spPr>
        <p:txBody>
          <a:bodyPr>
            <a:normAutofit/>
          </a:bodyPr>
          <a:lstStyle/>
          <a:p>
            <a:r>
              <a:rPr lang="ru-RU" sz="1600" b="1" dirty="0" smtClean="0">
                <a:solidFill>
                  <a:schemeClr val="tx2"/>
                </a:solidFill>
                <a:latin typeface="Georgia" pitchFamily="18" charset="0"/>
              </a:rPr>
              <a:t>МОУ «</a:t>
            </a:r>
            <a:r>
              <a:rPr lang="ru-RU" sz="1600" b="1" dirty="0" err="1" smtClean="0">
                <a:solidFill>
                  <a:schemeClr val="tx2"/>
                </a:solidFill>
                <a:latin typeface="Georgia" pitchFamily="18" charset="0"/>
              </a:rPr>
              <a:t>Куриловская</a:t>
            </a:r>
            <a:r>
              <a:rPr lang="ru-RU" sz="1600" b="1" dirty="0" smtClean="0">
                <a:solidFill>
                  <a:schemeClr val="tx2"/>
                </a:solidFill>
                <a:latin typeface="Georgia" pitchFamily="18" charset="0"/>
              </a:rPr>
              <a:t> гимназия» (дошкольное отделение)</a:t>
            </a:r>
          </a:p>
          <a:p>
            <a:endParaRPr lang="ru-RU" sz="1800" b="1" dirty="0">
              <a:solidFill>
                <a:schemeClr val="tx2"/>
              </a:solidFill>
              <a:latin typeface="Georgia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7224" y="3929072"/>
            <a:ext cx="757242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b="1" dirty="0" smtClean="0">
              <a:latin typeface="Georgia" pitchFamily="18" charset="0"/>
            </a:endParaRPr>
          </a:p>
          <a:p>
            <a:pPr algn="ctr"/>
            <a:r>
              <a:rPr lang="ru-RU" sz="1600" b="1" dirty="0" smtClean="0">
                <a:solidFill>
                  <a:schemeClr val="tx2"/>
                </a:solidFill>
                <a:latin typeface="Georgia" pitchFamily="18" charset="0"/>
              </a:rPr>
              <a:t>Воспитатель: </a:t>
            </a:r>
            <a:r>
              <a:rPr lang="ru-RU" sz="1600" b="1" dirty="0" smtClean="0">
                <a:solidFill>
                  <a:schemeClr val="tx2"/>
                </a:solidFill>
                <a:latin typeface="Georgia" pitchFamily="18" charset="0"/>
              </a:rPr>
              <a:t>Грачева </a:t>
            </a:r>
            <a:r>
              <a:rPr lang="ru-RU" sz="1600" b="1" dirty="0" smtClean="0">
                <a:solidFill>
                  <a:schemeClr val="tx2"/>
                </a:solidFill>
                <a:latin typeface="Georgia" pitchFamily="18" charset="0"/>
              </a:rPr>
              <a:t>Юлия Геннадьевна</a:t>
            </a:r>
            <a:endParaRPr lang="ru-RU" sz="1600" b="1" dirty="0" smtClean="0">
              <a:solidFill>
                <a:schemeClr val="tx2"/>
              </a:solidFill>
              <a:latin typeface="Georgia" pitchFamily="18" charset="0"/>
            </a:endParaRPr>
          </a:p>
          <a:p>
            <a:pPr algn="ctr"/>
            <a:r>
              <a:rPr lang="ru-RU" sz="1600" b="1" dirty="0" smtClean="0">
                <a:solidFill>
                  <a:schemeClr val="tx2"/>
                </a:solidFill>
                <a:latin typeface="Georgia" pitchFamily="18" charset="0"/>
              </a:rPr>
              <a:t>г.о. Серпухов</a:t>
            </a:r>
          </a:p>
          <a:p>
            <a:pPr algn="ctr"/>
            <a:r>
              <a:rPr lang="ru-RU" sz="1600" b="1" dirty="0" smtClean="0">
                <a:solidFill>
                  <a:schemeClr val="tx2"/>
                </a:solidFill>
                <a:latin typeface="Georgia" pitchFamily="18" charset="0"/>
              </a:rPr>
              <a:t>2023 год</a:t>
            </a:r>
            <a:endParaRPr lang="ru-RU" sz="1600" b="1" dirty="0">
              <a:solidFill>
                <a:schemeClr val="tx2"/>
              </a:solidFill>
              <a:latin typeface="Georgia" pitchFamily="18" charset="0"/>
            </a:endParaRPr>
          </a:p>
        </p:txBody>
      </p:sp>
      <p:pic>
        <p:nvPicPr>
          <p:cNvPr id="7" name="Рисунок 6" descr="to5veh9u0hdhqtdb19rsfx5brkwmpedj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28992" y="2500312"/>
            <a:ext cx="2214578" cy="166093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614374189_2-p-fon-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571472" y="214296"/>
            <a:ext cx="8001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b="1" dirty="0">
              <a:solidFill>
                <a:schemeClr val="tx2"/>
              </a:solidFill>
              <a:latin typeface="Georgia" pitchFamily="18" charset="0"/>
            </a:endParaRPr>
          </a:p>
        </p:txBody>
      </p:sp>
      <p:pic>
        <p:nvPicPr>
          <p:cNvPr id="9" name="Рисунок 8" descr="IMG2022121415202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357158" y="357172"/>
            <a:ext cx="3239266" cy="24294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Рисунок 9" descr="IMG2022121415195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7158" y="3143254"/>
            <a:ext cx="2303874" cy="172790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 descr="IMG2023032907292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978172" y="428611"/>
            <a:ext cx="1808274" cy="241103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Рисунок 6" descr="IMG20221214151957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286116" y="3143254"/>
            <a:ext cx="2303874" cy="172790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Рисунок 7" descr="IMG20230329094702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215074" y="1142991"/>
            <a:ext cx="2518190" cy="335758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614374189_2-p-fon-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571472" y="214296"/>
            <a:ext cx="8001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b="1" dirty="0">
              <a:solidFill>
                <a:schemeClr val="tx2"/>
              </a:solidFill>
              <a:latin typeface="Georgia" pitchFamily="18" charset="0"/>
            </a:endParaRPr>
          </a:p>
        </p:txBody>
      </p:sp>
      <p:pic>
        <p:nvPicPr>
          <p:cNvPr id="9" name="Рисунок 8" descr="IMG2022121415202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285722" y="750082"/>
            <a:ext cx="2786081" cy="375049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 descr="IMG2023032907292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72198" y="714362"/>
            <a:ext cx="2786082" cy="378621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Рисунок 6" descr="IMG2023032909160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357556" y="1071570"/>
            <a:ext cx="2357441" cy="314325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614374189_2-p-fon-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571472" y="214296"/>
            <a:ext cx="8001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b="1" dirty="0">
              <a:solidFill>
                <a:schemeClr val="tx2"/>
              </a:solidFill>
              <a:latin typeface="Georgia" pitchFamily="18" charset="0"/>
            </a:endParaRPr>
          </a:p>
        </p:txBody>
      </p:sp>
      <p:pic>
        <p:nvPicPr>
          <p:cNvPr id="9" name="Рисунок 8" descr="IMG2022121415202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2" y="857240"/>
            <a:ext cx="2786081" cy="371477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 descr="IMG2023032907292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72198" y="785800"/>
            <a:ext cx="2786082" cy="371477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Рисунок 6" descr="IMG2023032909160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357554" y="1071570"/>
            <a:ext cx="2357440" cy="314325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1000100" y="142858"/>
            <a:ext cx="7143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tx2"/>
                </a:solidFill>
                <a:latin typeface="Georgia" pitchFamily="18" charset="0"/>
              </a:rPr>
              <a:t>Программная среда «</a:t>
            </a:r>
            <a:r>
              <a:rPr lang="ru-RU" b="1" dirty="0" err="1" smtClean="0">
                <a:solidFill>
                  <a:schemeClr val="tx2"/>
                </a:solidFill>
                <a:latin typeface="Georgia" pitchFamily="18" charset="0"/>
              </a:rPr>
              <a:t>ПиктоМир</a:t>
            </a:r>
            <a:r>
              <a:rPr lang="ru-RU" b="1" dirty="0" smtClean="0">
                <a:solidFill>
                  <a:schemeClr val="tx2"/>
                </a:solidFill>
                <a:latin typeface="Georgia" pitchFamily="18" charset="0"/>
              </a:rPr>
              <a:t>»</a:t>
            </a:r>
            <a:endParaRPr lang="ru-RU" b="1" dirty="0">
              <a:solidFill>
                <a:schemeClr val="tx2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614374189_2-p-fon-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1643042" y="375031"/>
            <a:ext cx="58579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tx2"/>
                </a:solidFill>
                <a:latin typeface="Georgia" pitchFamily="18" charset="0"/>
              </a:rPr>
              <a:t>Применение </a:t>
            </a:r>
            <a:r>
              <a:rPr lang="en-US" b="1" dirty="0" smtClean="0">
                <a:solidFill>
                  <a:schemeClr val="tx2"/>
                </a:solidFill>
                <a:latin typeface="Georgia" pitchFamily="18" charset="0"/>
              </a:rPr>
              <a:t>STEM – </a:t>
            </a:r>
            <a:r>
              <a:rPr lang="ru-RU" b="1" dirty="0" smtClean="0">
                <a:solidFill>
                  <a:schemeClr val="tx2"/>
                </a:solidFill>
                <a:latin typeface="Georgia" pitchFamily="18" charset="0"/>
              </a:rPr>
              <a:t>набора возможно, как в любой образовательной области, так и с любого возраста</a:t>
            </a:r>
            <a:endParaRPr lang="ru-RU" b="1" dirty="0">
              <a:solidFill>
                <a:schemeClr val="tx2"/>
              </a:solidFill>
              <a:latin typeface="Georgia" pitchFamily="18" charset="0"/>
            </a:endParaRPr>
          </a:p>
        </p:txBody>
      </p:sp>
      <p:pic>
        <p:nvPicPr>
          <p:cNvPr id="7" name="Рисунок 6" descr="c723e7a2b19ed4bc6af54a80096dc53f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72264" y="1214429"/>
            <a:ext cx="2305000" cy="16480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Рисунок 9" descr="bb3824d3b4f699b415b4ddc3ce882d1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598" y="3071817"/>
            <a:ext cx="2167313" cy="185738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" name="Рисунок 10" descr="1683eb6de52ea536b38dea6212e37a0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428992" y="2786065"/>
            <a:ext cx="2732806" cy="217885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3" name="Рисунок 12" descr="c2fdee3aac7c93573930c31c21c3189b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57160" y="1142991"/>
            <a:ext cx="2347961" cy="167879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5" name="Рисунок 14" descr="f58d3969f95ebafa2b2c7f93153dbc42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786578" y="3071817"/>
            <a:ext cx="1919876" cy="191987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6" name="Рисунок 15" descr="Robot-Mouse-Activity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786182" y="1428742"/>
            <a:ext cx="1989900" cy="114300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614374189_2-p-fon-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00100" y="803660"/>
            <a:ext cx="7215238" cy="857256"/>
          </a:xfrm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000" b="1" dirty="0" smtClean="0">
                <a:solidFill>
                  <a:schemeClr val="tx2"/>
                </a:solidFill>
                <a:latin typeface="Georgia" pitchFamily="18" charset="0"/>
              </a:rPr>
              <a:t>НОД в подготовительной группе</a:t>
            </a:r>
            <a:br>
              <a:rPr lang="ru-RU" sz="2000" b="1" dirty="0" smtClean="0">
                <a:solidFill>
                  <a:schemeClr val="tx2"/>
                </a:solidFill>
                <a:latin typeface="Georgia" pitchFamily="18" charset="0"/>
              </a:rPr>
            </a:br>
            <a:r>
              <a:rPr lang="ru-RU" sz="2000" b="1" dirty="0" smtClean="0">
                <a:solidFill>
                  <a:schemeClr val="tx2"/>
                </a:solidFill>
                <a:latin typeface="Georgia" pitchFamily="18" charset="0"/>
              </a:rPr>
              <a:t>«Приключения </a:t>
            </a:r>
            <a:r>
              <a:rPr lang="ru-RU" sz="2000" b="1" dirty="0" err="1" smtClean="0">
                <a:solidFill>
                  <a:schemeClr val="tx2"/>
                </a:solidFill>
                <a:latin typeface="Georgia" pitchFamily="18" charset="0"/>
              </a:rPr>
              <a:t>Робика</a:t>
            </a:r>
            <a:r>
              <a:rPr lang="ru-RU" sz="2000" b="1" dirty="0" smtClean="0">
                <a:solidFill>
                  <a:schemeClr val="tx2"/>
                </a:solidFill>
                <a:latin typeface="Georgia" pitchFamily="18" charset="0"/>
              </a:rPr>
              <a:t> в сказочной стране»</a:t>
            </a:r>
            <a:endParaRPr lang="ru-RU" sz="2000" b="1" dirty="0">
              <a:solidFill>
                <a:schemeClr val="tx2"/>
              </a:solidFill>
              <a:latin typeface="Georgi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57290" y="375032"/>
            <a:ext cx="6415110" cy="428628"/>
          </a:xfrm>
        </p:spPr>
        <p:txBody>
          <a:bodyPr>
            <a:normAutofit/>
          </a:bodyPr>
          <a:lstStyle/>
          <a:p>
            <a:r>
              <a:rPr lang="ru-RU" sz="1600" b="1" dirty="0" smtClean="0">
                <a:solidFill>
                  <a:schemeClr val="tx2"/>
                </a:solidFill>
                <a:latin typeface="Georgia" pitchFamily="18" charset="0"/>
              </a:rPr>
              <a:t>МОУ «</a:t>
            </a:r>
            <a:r>
              <a:rPr lang="ru-RU" sz="1600" b="1" dirty="0" err="1" smtClean="0">
                <a:solidFill>
                  <a:schemeClr val="tx2"/>
                </a:solidFill>
                <a:latin typeface="Georgia" pitchFamily="18" charset="0"/>
              </a:rPr>
              <a:t>Куриловская</a:t>
            </a:r>
            <a:r>
              <a:rPr lang="ru-RU" sz="1600" b="1" dirty="0" smtClean="0">
                <a:solidFill>
                  <a:schemeClr val="tx2"/>
                </a:solidFill>
                <a:latin typeface="Georgia" pitchFamily="18" charset="0"/>
              </a:rPr>
              <a:t> гимназия» (дошкольное отделение)</a:t>
            </a:r>
          </a:p>
          <a:p>
            <a:endParaRPr lang="ru-RU" sz="1800" b="1" dirty="0">
              <a:solidFill>
                <a:schemeClr val="tx2"/>
              </a:solidFill>
              <a:latin typeface="Georgia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71604" y="3857635"/>
            <a:ext cx="62151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b="1" dirty="0" smtClean="0">
              <a:latin typeface="Georgia" pitchFamily="18" charset="0"/>
            </a:endParaRPr>
          </a:p>
          <a:p>
            <a:pPr algn="ctr"/>
            <a:r>
              <a:rPr lang="ru-RU" b="1" dirty="0" smtClean="0">
                <a:solidFill>
                  <a:schemeClr val="tx2"/>
                </a:solidFill>
                <a:latin typeface="Georgia" pitchFamily="18" charset="0"/>
              </a:rPr>
              <a:t>Воспитатели: Грачева Ю.Г., Глотова О.Н.</a:t>
            </a:r>
          </a:p>
          <a:p>
            <a:pPr algn="ctr"/>
            <a:r>
              <a:rPr lang="ru-RU" b="1" dirty="0" smtClean="0">
                <a:solidFill>
                  <a:schemeClr val="tx2"/>
                </a:solidFill>
                <a:latin typeface="Georgia" pitchFamily="18" charset="0"/>
              </a:rPr>
              <a:t>г.о. Серпухов</a:t>
            </a:r>
          </a:p>
          <a:p>
            <a:pPr algn="ctr"/>
            <a:r>
              <a:rPr lang="ru-RU" b="1" dirty="0" smtClean="0">
                <a:solidFill>
                  <a:schemeClr val="tx2"/>
                </a:solidFill>
                <a:latin typeface="Georgia" pitchFamily="18" charset="0"/>
              </a:rPr>
              <a:t>2023 год</a:t>
            </a:r>
            <a:endParaRPr lang="ru-RU" b="1" dirty="0">
              <a:solidFill>
                <a:schemeClr val="tx2"/>
              </a:solidFill>
              <a:latin typeface="Georgia" pitchFamily="18" charset="0"/>
            </a:endParaRPr>
          </a:p>
        </p:txBody>
      </p:sp>
      <p:pic>
        <p:nvPicPr>
          <p:cNvPr id="8" name="Рисунок 7" descr="6f22b8d2474ce6e78cac007ed1e970f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95438" y="1875213"/>
            <a:ext cx="2719768" cy="219673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Рисунок 8" descr="Robot-Mouse-Activity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3906" t="6476" r="781" b="17357"/>
          <a:stretch>
            <a:fillRect/>
          </a:stretch>
        </p:blipFill>
        <p:spPr>
          <a:xfrm flipH="1">
            <a:off x="1500166" y="2143123"/>
            <a:ext cx="2000264" cy="151226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614374189_2-p-fon-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571472" y="142858"/>
            <a:ext cx="8072494" cy="107721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2"/>
                </a:solidFill>
                <a:latin typeface="Georgia" pitchFamily="18" charset="0"/>
              </a:rPr>
              <a:t>Цель: формирование первичных навыков программирования, развитие логического мышления, интеллектуальных способностей дошкольников в процессе математического развития посредством использования </a:t>
            </a:r>
            <a:r>
              <a:rPr lang="en-US" sz="1600" b="1" dirty="0" smtClean="0">
                <a:solidFill>
                  <a:schemeClr val="tx2"/>
                </a:solidFill>
                <a:latin typeface="Georgia" pitchFamily="18" charset="0"/>
              </a:rPr>
              <a:t>STEM – </a:t>
            </a:r>
            <a:r>
              <a:rPr lang="ru-RU" sz="1600" b="1" dirty="0" smtClean="0">
                <a:solidFill>
                  <a:schemeClr val="tx2"/>
                </a:solidFill>
                <a:latin typeface="Georgia" pitchFamily="18" charset="0"/>
              </a:rPr>
              <a:t>набора «</a:t>
            </a:r>
            <a:r>
              <a:rPr lang="ru-RU" sz="1600" b="1" dirty="0" err="1" smtClean="0">
                <a:solidFill>
                  <a:schemeClr val="tx2"/>
                </a:solidFill>
                <a:latin typeface="Georgia" pitchFamily="18" charset="0"/>
              </a:rPr>
              <a:t>Робомышь</a:t>
            </a:r>
            <a:r>
              <a:rPr lang="ru-RU" sz="1600" b="1" dirty="0" smtClean="0">
                <a:solidFill>
                  <a:schemeClr val="tx2"/>
                </a:solidFill>
                <a:latin typeface="Georgia" pitchFamily="18" charset="0"/>
              </a:rPr>
              <a:t>»</a:t>
            </a:r>
          </a:p>
        </p:txBody>
      </p:sp>
      <p:graphicFrame>
        <p:nvGraphicFramePr>
          <p:cNvPr id="7" name="Схема 6"/>
          <p:cNvGraphicFramePr/>
          <p:nvPr/>
        </p:nvGraphicFramePr>
        <p:xfrm>
          <a:off x="357158" y="1285867"/>
          <a:ext cx="8286808" cy="10179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3" name="Схема 12"/>
          <p:cNvGraphicFramePr/>
          <p:nvPr/>
        </p:nvGraphicFramePr>
        <p:xfrm>
          <a:off x="357158" y="2571751"/>
          <a:ext cx="8286808" cy="10179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7" name="Прямоугольник 16"/>
          <p:cNvSpPr/>
          <p:nvPr/>
        </p:nvSpPr>
        <p:spPr>
          <a:xfrm>
            <a:off x="1035822" y="3863642"/>
            <a:ext cx="3804073" cy="978269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60960" tIns="60960" rIns="60960" bIns="60960" numCol="1" spcCol="1270" anchor="ctr" anchorCtr="0">
            <a:noAutofit/>
          </a:bodyPr>
          <a:lstStyle/>
          <a:p>
            <a:pPr lvl="0" algn="l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1600" b="1" kern="1200" dirty="0" smtClean="0">
              <a:latin typeface="Georgia" pitchFamily="18" charset="0"/>
            </a:endParaRPr>
          </a:p>
        </p:txBody>
      </p:sp>
      <p:graphicFrame>
        <p:nvGraphicFramePr>
          <p:cNvPr id="18" name="Схема 17"/>
          <p:cNvGraphicFramePr/>
          <p:nvPr/>
        </p:nvGraphicFramePr>
        <p:xfrm>
          <a:off x="428596" y="3857635"/>
          <a:ext cx="8286808" cy="10179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1" r:lo="rId12" r:qs="rId13" r:cs="rId1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614374189_2-p-fon-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aphicFrame>
        <p:nvGraphicFramePr>
          <p:cNvPr id="11" name="Схема 10"/>
          <p:cNvGraphicFramePr/>
          <p:nvPr/>
        </p:nvGraphicFramePr>
        <p:xfrm>
          <a:off x="1142976" y="1553759"/>
          <a:ext cx="6929486" cy="32147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2000232" y="428611"/>
            <a:ext cx="5286412" cy="101566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square" rtlCol="0">
            <a:spAutoFit/>
          </a:bodyPr>
          <a:lstStyle/>
          <a:p>
            <a:pPr algn="ctr"/>
            <a:endParaRPr lang="ru-RU" sz="2000" b="1" dirty="0" smtClean="0">
              <a:solidFill>
                <a:schemeClr val="tx2"/>
              </a:solidFill>
              <a:latin typeface="Georgia" pitchFamily="18" charset="0"/>
            </a:endParaRPr>
          </a:p>
          <a:p>
            <a:pPr algn="ctr"/>
            <a:r>
              <a:rPr lang="ru-RU" sz="2000" b="1" dirty="0" smtClean="0">
                <a:solidFill>
                  <a:schemeClr val="tx2"/>
                </a:solidFill>
                <a:latin typeface="Georgia" pitchFamily="18" charset="0"/>
              </a:rPr>
              <a:t>Методы и приемы</a:t>
            </a:r>
          </a:p>
          <a:p>
            <a:pPr algn="ctr"/>
            <a:endParaRPr lang="ru-RU" sz="2000" b="1" dirty="0">
              <a:solidFill>
                <a:schemeClr val="tx2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614374189_2-p-fon-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2500298" y="285735"/>
            <a:ext cx="3571900" cy="57150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/>
                </a:solidFill>
                <a:latin typeface="Georgia" pitchFamily="18" charset="0"/>
              </a:rPr>
              <a:t>Этапы занятия</a:t>
            </a:r>
            <a:endParaRPr lang="ru-RU" b="1" dirty="0">
              <a:solidFill>
                <a:schemeClr val="tx2"/>
              </a:solidFill>
              <a:latin typeface="Georgia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28926" y="928676"/>
            <a:ext cx="27146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tx2"/>
                </a:solidFill>
                <a:latin typeface="Georgia" pitchFamily="18" charset="0"/>
              </a:rPr>
              <a:t>Вводная часть</a:t>
            </a:r>
            <a:endParaRPr lang="ru-RU" b="1" dirty="0">
              <a:solidFill>
                <a:schemeClr val="tx2"/>
              </a:solidFill>
              <a:latin typeface="Georgia" pitchFamily="18" charset="0"/>
            </a:endParaRPr>
          </a:p>
        </p:txBody>
      </p:sp>
      <p:pic>
        <p:nvPicPr>
          <p:cNvPr id="6" name="Рисунок 5" descr="IMG2023040314505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14546" y="1500180"/>
            <a:ext cx="4286280" cy="321471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614374189_2-p-fon-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Рисунок 3" descr="6f22b8d2474ce6e78cac007ed1e970f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86446" y="1500180"/>
            <a:ext cx="2857520" cy="28575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428596" y="214296"/>
            <a:ext cx="82153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tx2"/>
                </a:solidFill>
                <a:latin typeface="Georgia" pitchFamily="18" charset="0"/>
              </a:rPr>
              <a:t>Выкладывание алгоритма движения </a:t>
            </a:r>
            <a:r>
              <a:rPr lang="ru-RU" b="1" dirty="0" err="1" smtClean="0">
                <a:solidFill>
                  <a:schemeClr val="tx2"/>
                </a:solidFill>
                <a:latin typeface="Georgia" pitchFamily="18" charset="0"/>
              </a:rPr>
              <a:t>Робика</a:t>
            </a:r>
            <a:r>
              <a:rPr lang="ru-RU" b="1" dirty="0" smtClean="0">
                <a:solidFill>
                  <a:schemeClr val="tx2"/>
                </a:solidFill>
                <a:latin typeface="Georgia" pitchFamily="18" charset="0"/>
              </a:rPr>
              <a:t> и  программирование его пути от одной монеты до другой.</a:t>
            </a:r>
            <a:endParaRPr lang="ru-RU" b="1" dirty="0">
              <a:solidFill>
                <a:schemeClr val="tx2"/>
              </a:solidFill>
              <a:latin typeface="Georgia" pitchFamily="18" charset="0"/>
            </a:endParaRPr>
          </a:p>
        </p:txBody>
      </p:sp>
      <p:pic>
        <p:nvPicPr>
          <p:cNvPr id="7" name="Рисунок 6" descr="IMG2023040314522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85786" y="1357304"/>
            <a:ext cx="4381531" cy="328614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614374189_2-p-fon-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1142976" y="214297"/>
            <a:ext cx="707236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tx2"/>
                </a:solidFill>
                <a:latin typeface="Georgia" pitchFamily="18" charset="0"/>
              </a:rPr>
              <a:t>Задание №1</a:t>
            </a:r>
          </a:p>
          <a:p>
            <a:pPr algn="ctr"/>
            <a:endParaRPr lang="ru-RU" b="1" dirty="0" smtClean="0">
              <a:solidFill>
                <a:schemeClr val="tx2"/>
              </a:solidFill>
              <a:latin typeface="Georgia" pitchFamily="18" charset="0"/>
            </a:endParaRPr>
          </a:p>
          <a:p>
            <a:pPr algn="ctr"/>
            <a:r>
              <a:rPr lang="ru-RU" b="1" dirty="0" smtClean="0">
                <a:solidFill>
                  <a:schemeClr val="tx2"/>
                </a:solidFill>
                <a:latin typeface="Georgia" pitchFamily="18" charset="0"/>
              </a:rPr>
              <a:t>«Сосчитай сколько предметов и обозначь цифрой»</a:t>
            </a:r>
            <a:endParaRPr lang="ru-RU" b="1" dirty="0">
              <a:solidFill>
                <a:schemeClr val="tx2"/>
              </a:solidFill>
              <a:latin typeface="Georgia" pitchFamily="18" charset="0"/>
            </a:endParaRPr>
          </a:p>
        </p:txBody>
      </p:sp>
      <p:pic>
        <p:nvPicPr>
          <p:cNvPr id="4" name="Рисунок 3" descr="IMG20230403145329_BURST001_COVE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58" y="1571618"/>
            <a:ext cx="3929090" cy="294681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 descr="IMG20230403145431.jpg"/>
          <p:cNvPicPr>
            <a:picLocks noChangeAspect="1"/>
          </p:cNvPicPr>
          <p:nvPr/>
        </p:nvPicPr>
        <p:blipFill>
          <a:blip r:embed="rId4" cstate="print"/>
          <a:srcRect t="4615" r="20385"/>
          <a:stretch>
            <a:fillRect/>
          </a:stretch>
        </p:blipFill>
        <p:spPr>
          <a:xfrm>
            <a:off x="5000628" y="1571618"/>
            <a:ext cx="3283827" cy="295069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614374189_2-p-fon-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" name="Рисунок 10" descr="deti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1354" y="964396"/>
            <a:ext cx="5536133" cy="369691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785786" y="214298"/>
            <a:ext cx="77153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tx2"/>
                </a:solidFill>
                <a:latin typeface="Georgia" pitchFamily="18" charset="0"/>
              </a:rPr>
              <a:t>Современные дети живут в эпоху активной информатизации, компьютеризации и роботостроения</a:t>
            </a:r>
            <a:endParaRPr lang="ru-RU" b="1" dirty="0">
              <a:solidFill>
                <a:schemeClr val="tx2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614374189_2-p-fon-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785786" y="142858"/>
            <a:ext cx="735811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tx2"/>
                </a:solidFill>
                <a:latin typeface="Georgia" pitchFamily="18" charset="0"/>
              </a:rPr>
              <a:t>Задание №2</a:t>
            </a:r>
          </a:p>
          <a:p>
            <a:pPr algn="ctr"/>
            <a:endParaRPr lang="ru-RU" b="1" dirty="0" smtClean="0">
              <a:solidFill>
                <a:schemeClr val="tx2"/>
              </a:solidFill>
              <a:latin typeface="Georgia" pitchFamily="18" charset="0"/>
            </a:endParaRPr>
          </a:p>
          <a:p>
            <a:pPr algn="ctr"/>
            <a:r>
              <a:rPr lang="ru-RU" b="1" dirty="0" smtClean="0">
                <a:solidFill>
                  <a:schemeClr val="tx2"/>
                </a:solidFill>
                <a:latin typeface="Georgia" pitchFamily="18" charset="0"/>
              </a:rPr>
              <a:t>«Реши примеры и поставь машинку в гараж»</a:t>
            </a:r>
            <a:endParaRPr lang="ru-RU" b="1" dirty="0">
              <a:solidFill>
                <a:schemeClr val="tx2"/>
              </a:solidFill>
              <a:latin typeface="Georgia" pitchFamily="18" charset="0"/>
            </a:endParaRPr>
          </a:p>
        </p:txBody>
      </p:sp>
      <p:pic>
        <p:nvPicPr>
          <p:cNvPr id="4" name="Рисунок 3" descr="IMG2023040314555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6" y="1393023"/>
            <a:ext cx="4429156" cy="332186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 descr="IMG2023040314561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429256" y="1381117"/>
            <a:ext cx="2500330" cy="333377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614374189_2-p-fon-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1071538" y="142858"/>
            <a:ext cx="75724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tx2"/>
                </a:solidFill>
                <a:latin typeface="Georgia" pitchFamily="18" charset="0"/>
              </a:rPr>
              <a:t>Задание №3</a:t>
            </a:r>
          </a:p>
          <a:p>
            <a:pPr algn="ctr"/>
            <a:endParaRPr lang="ru-RU" b="1" dirty="0" smtClean="0">
              <a:solidFill>
                <a:schemeClr val="tx2"/>
              </a:solidFill>
              <a:latin typeface="Georgia" pitchFamily="18" charset="0"/>
            </a:endParaRPr>
          </a:p>
          <a:p>
            <a:pPr algn="ctr"/>
            <a:r>
              <a:rPr lang="ru-RU" b="1" dirty="0" smtClean="0">
                <a:solidFill>
                  <a:schemeClr val="tx2"/>
                </a:solidFill>
                <a:latin typeface="Georgia" pitchFamily="18" charset="0"/>
              </a:rPr>
              <a:t>«Выложи фигуру из блоков </a:t>
            </a:r>
            <a:r>
              <a:rPr lang="ru-RU" b="1" dirty="0" err="1" smtClean="0">
                <a:solidFill>
                  <a:schemeClr val="tx2"/>
                </a:solidFill>
                <a:latin typeface="Georgia" pitchFamily="18" charset="0"/>
              </a:rPr>
              <a:t>Дьенеша</a:t>
            </a:r>
            <a:r>
              <a:rPr lang="ru-RU" b="1" dirty="0" smtClean="0">
                <a:solidFill>
                  <a:schemeClr val="tx2"/>
                </a:solidFill>
                <a:latin typeface="Georgia" pitchFamily="18" charset="0"/>
              </a:rPr>
              <a:t> по схеме»</a:t>
            </a:r>
          </a:p>
          <a:p>
            <a:pPr algn="ctr"/>
            <a:endParaRPr lang="ru-RU" b="1" dirty="0">
              <a:solidFill>
                <a:schemeClr val="tx2"/>
              </a:solidFill>
              <a:latin typeface="Georgia" pitchFamily="18" charset="0"/>
            </a:endParaRPr>
          </a:p>
        </p:txBody>
      </p:sp>
      <p:pic>
        <p:nvPicPr>
          <p:cNvPr id="4" name="Рисунок 3" descr="IMG2023040314581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6" y="1428742"/>
            <a:ext cx="4381507" cy="328613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Рисунок 6" descr="IMG2023040314580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429256" y="1357304"/>
            <a:ext cx="2518190" cy="335758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614374189_2-p-fon-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714348" y="142858"/>
            <a:ext cx="76438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dirty="0" smtClean="0">
              <a:solidFill>
                <a:schemeClr val="tx2"/>
              </a:solidFill>
              <a:latin typeface="Georgia" pitchFamily="18" charset="0"/>
            </a:endParaRPr>
          </a:p>
          <a:p>
            <a:pPr algn="ctr"/>
            <a:r>
              <a:rPr lang="ru-RU" b="1" dirty="0" smtClean="0">
                <a:solidFill>
                  <a:schemeClr val="tx2"/>
                </a:solidFill>
                <a:latin typeface="Georgia" pitchFamily="18" charset="0"/>
              </a:rPr>
              <a:t>Выкладывание алгоритма и программирование </a:t>
            </a:r>
            <a:r>
              <a:rPr lang="ru-RU" b="1" dirty="0" err="1" smtClean="0">
                <a:solidFill>
                  <a:schemeClr val="tx2"/>
                </a:solidFill>
                <a:latin typeface="Georgia" pitchFamily="18" charset="0"/>
              </a:rPr>
              <a:t>Робика</a:t>
            </a:r>
            <a:endParaRPr lang="ru-RU" b="1" dirty="0">
              <a:solidFill>
                <a:schemeClr val="tx2"/>
              </a:solidFill>
              <a:latin typeface="Georgia" pitchFamily="18" charset="0"/>
            </a:endParaRPr>
          </a:p>
        </p:txBody>
      </p:sp>
      <p:pic>
        <p:nvPicPr>
          <p:cNvPr id="6" name="Рисунок 5" descr="IMG2023040315193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57422" y="1285866"/>
            <a:ext cx="4476782" cy="335758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614374189_2-p-fon-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714348" y="142858"/>
            <a:ext cx="78581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tx2"/>
                </a:solidFill>
                <a:latin typeface="Georgia" pitchFamily="18" charset="0"/>
              </a:rPr>
              <a:t>Задание №4</a:t>
            </a:r>
          </a:p>
          <a:p>
            <a:pPr algn="ctr"/>
            <a:r>
              <a:rPr lang="ru-RU" b="1" dirty="0" smtClean="0">
                <a:solidFill>
                  <a:schemeClr val="tx2"/>
                </a:solidFill>
                <a:latin typeface="Georgia" pitchFamily="18" charset="0"/>
              </a:rPr>
              <a:t>«Сосчитай сколько фигур»</a:t>
            </a:r>
          </a:p>
          <a:p>
            <a:pPr algn="ctr"/>
            <a:r>
              <a:rPr lang="ru-RU" b="1" dirty="0" smtClean="0">
                <a:solidFill>
                  <a:schemeClr val="tx2"/>
                </a:solidFill>
                <a:latin typeface="Georgia" pitchFamily="18" charset="0"/>
              </a:rPr>
              <a:t> «Расставь по величине»</a:t>
            </a:r>
            <a:endParaRPr lang="ru-RU" b="1" dirty="0">
              <a:solidFill>
                <a:schemeClr val="tx2"/>
              </a:solidFill>
              <a:latin typeface="Georgia" pitchFamily="18" charset="0"/>
            </a:endParaRPr>
          </a:p>
        </p:txBody>
      </p:sp>
      <p:pic>
        <p:nvPicPr>
          <p:cNvPr id="7" name="Рисунок 6" descr="IMG2023040315010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00430" y="1268025"/>
            <a:ext cx="2119303" cy="158947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Рисунок 7" descr="IMG2023040315125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034" y="1571618"/>
            <a:ext cx="2196719" cy="292895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Рисунок 8" descr="IMG2023040315122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500826" y="1643056"/>
            <a:ext cx="2250298" cy="30003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Рисунок 9" descr="IMG2023040315144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286116" y="3000377"/>
            <a:ext cx="2571768" cy="192882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614374189_2-p-fon-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571472" y="214296"/>
            <a:ext cx="78581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tx2"/>
                </a:solidFill>
                <a:latin typeface="Georgia" pitchFamily="18" charset="0"/>
              </a:rPr>
              <a:t>Задание №5</a:t>
            </a:r>
          </a:p>
          <a:p>
            <a:pPr algn="ctr"/>
            <a:r>
              <a:rPr lang="ru-RU" b="1" dirty="0" smtClean="0">
                <a:solidFill>
                  <a:schemeClr val="tx2"/>
                </a:solidFill>
                <a:latin typeface="Georgia" pitchFamily="18" charset="0"/>
              </a:rPr>
              <a:t>«Проложи путь до нужной фигуры, выложи алгоритм и запрограммируй </a:t>
            </a:r>
            <a:r>
              <a:rPr lang="ru-RU" b="1" dirty="0" err="1" smtClean="0">
                <a:solidFill>
                  <a:schemeClr val="tx2"/>
                </a:solidFill>
                <a:latin typeface="Georgia" pitchFamily="18" charset="0"/>
              </a:rPr>
              <a:t>Робика</a:t>
            </a:r>
            <a:r>
              <a:rPr lang="ru-RU" b="1" dirty="0" smtClean="0">
                <a:solidFill>
                  <a:schemeClr val="tx2"/>
                </a:solidFill>
                <a:latin typeface="Georgia" pitchFamily="18" charset="0"/>
              </a:rPr>
              <a:t>»</a:t>
            </a:r>
            <a:endParaRPr lang="ru-RU" b="1" dirty="0">
              <a:solidFill>
                <a:schemeClr val="tx2"/>
              </a:solidFill>
              <a:latin typeface="Georgia" pitchFamily="18" charset="0"/>
            </a:endParaRPr>
          </a:p>
        </p:txBody>
      </p:sp>
      <p:pic>
        <p:nvPicPr>
          <p:cNvPr id="4" name="Рисунок 3" descr="IMG2023040315043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1714494"/>
            <a:ext cx="4191005" cy="314325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Рисунок 6" descr="IMG2023040315071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86290" y="1714494"/>
            <a:ext cx="4191030" cy="314327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614374189_2-p-fon-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714349" y="214296"/>
            <a:ext cx="78581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tx2"/>
                </a:solidFill>
                <a:latin typeface="Georgia" pitchFamily="18" charset="0"/>
              </a:rPr>
              <a:t>Задание №6</a:t>
            </a:r>
          </a:p>
          <a:p>
            <a:pPr algn="ctr"/>
            <a:endParaRPr lang="ru-RU" b="1" dirty="0" smtClean="0">
              <a:solidFill>
                <a:schemeClr val="tx2"/>
              </a:solidFill>
              <a:latin typeface="Georgia" pitchFamily="18" charset="0"/>
            </a:endParaRPr>
          </a:p>
          <a:p>
            <a:pPr algn="ctr"/>
            <a:r>
              <a:rPr lang="ru-RU" b="1" dirty="0" smtClean="0">
                <a:solidFill>
                  <a:schemeClr val="tx2"/>
                </a:solidFill>
                <a:latin typeface="Georgia" pitchFamily="18" charset="0"/>
              </a:rPr>
              <a:t>«</a:t>
            </a:r>
            <a:r>
              <a:rPr lang="ru-RU" b="1" dirty="0" err="1" smtClean="0">
                <a:solidFill>
                  <a:schemeClr val="tx2"/>
                </a:solidFill>
                <a:latin typeface="Georgia" pitchFamily="18" charset="0"/>
              </a:rPr>
              <a:t>Танграм</a:t>
            </a:r>
            <a:r>
              <a:rPr lang="ru-RU" b="1" dirty="0" smtClean="0">
                <a:solidFill>
                  <a:schemeClr val="tx2"/>
                </a:solidFill>
                <a:latin typeface="Georgia" pitchFamily="18" charset="0"/>
              </a:rPr>
              <a:t>»</a:t>
            </a:r>
            <a:endParaRPr lang="ru-RU" b="1" dirty="0">
              <a:solidFill>
                <a:schemeClr val="tx2"/>
              </a:solidFill>
              <a:latin typeface="Georgia" pitchFamily="18" charset="0"/>
            </a:endParaRPr>
          </a:p>
        </p:txBody>
      </p:sp>
      <p:pic>
        <p:nvPicPr>
          <p:cNvPr id="4" name="Рисунок 3" descr="IMG2023040315101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1973" y="1500180"/>
            <a:ext cx="4381531" cy="328614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 descr="IMG2023040315112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00760" y="1547806"/>
            <a:ext cx="2428892" cy="323852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614374189_2-p-fon-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714348" y="214296"/>
            <a:ext cx="764386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tx2"/>
                </a:solidFill>
                <a:latin typeface="Georgia" pitchFamily="18" charset="0"/>
              </a:rPr>
              <a:t>Задание №7</a:t>
            </a:r>
          </a:p>
          <a:p>
            <a:pPr algn="ctr"/>
            <a:endParaRPr lang="ru-RU" b="1" dirty="0" smtClean="0">
              <a:solidFill>
                <a:schemeClr val="tx2"/>
              </a:solidFill>
              <a:latin typeface="Georgia" pitchFamily="18" charset="0"/>
            </a:endParaRPr>
          </a:p>
          <a:p>
            <a:pPr algn="ctr"/>
            <a:r>
              <a:rPr lang="ru-RU" b="1" dirty="0" smtClean="0">
                <a:solidFill>
                  <a:schemeClr val="tx2"/>
                </a:solidFill>
                <a:latin typeface="Georgia" pitchFamily="18" charset="0"/>
              </a:rPr>
              <a:t>«Разрезные картинки»</a:t>
            </a:r>
            <a:endParaRPr lang="ru-RU" b="1" dirty="0">
              <a:solidFill>
                <a:schemeClr val="tx2"/>
              </a:solidFill>
              <a:latin typeface="Georgia" pitchFamily="18" charset="0"/>
            </a:endParaRPr>
          </a:p>
        </p:txBody>
      </p:sp>
      <p:pic>
        <p:nvPicPr>
          <p:cNvPr id="8" name="Рисунок 7" descr="IMG2023040315160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6" y="1643056"/>
            <a:ext cx="3905253" cy="292894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Рисунок 8" descr="IMG2023040315171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3437" y="1643056"/>
            <a:ext cx="3905277" cy="292895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614374189_2-p-fon-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714348" y="357172"/>
            <a:ext cx="764386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tx2"/>
                </a:solidFill>
                <a:latin typeface="Georgia" pitchFamily="18" charset="0"/>
              </a:rPr>
              <a:t>Заключительная часть. Рефлексия.</a:t>
            </a:r>
            <a:endParaRPr lang="ru-RU" b="1" dirty="0">
              <a:solidFill>
                <a:schemeClr val="tx2"/>
              </a:solidFill>
              <a:latin typeface="Georgia" pitchFamily="18" charset="0"/>
            </a:endParaRPr>
          </a:p>
        </p:txBody>
      </p:sp>
      <p:pic>
        <p:nvPicPr>
          <p:cNvPr id="7" name="Рисунок 6" descr="IMG2023040314504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3108" y="1285866"/>
            <a:ext cx="4476781" cy="335758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614374189_2-p-fon-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571472" y="214296"/>
            <a:ext cx="8001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b="1" dirty="0">
              <a:solidFill>
                <a:schemeClr val="tx2"/>
              </a:solidFill>
              <a:latin typeface="Georgia" pitchFamily="18" charset="0"/>
            </a:endParaRPr>
          </a:p>
        </p:txBody>
      </p:sp>
      <p:pic>
        <p:nvPicPr>
          <p:cNvPr id="7" name="Рисунок 6" descr="IMG202303290731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285734"/>
            <a:ext cx="2714644" cy="203598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Рисунок 7" descr="IMG2023032907325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43636" y="285734"/>
            <a:ext cx="2714644" cy="203598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Рисунок 9" descr="IMG2023032907352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4282" y="2857502"/>
            <a:ext cx="2732504" cy="204937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" name="Рисунок 10" descr="IMG2023032907392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215074" y="2857502"/>
            <a:ext cx="2714644" cy="203598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Рисунок 8" descr="IMG20230329074123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286116" y="428610"/>
            <a:ext cx="2571744" cy="192880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3" name="Рисунок 12" descr="IMG20230329072710.jpg"/>
          <p:cNvPicPr>
            <a:picLocks noChangeAspect="1"/>
          </p:cNvPicPr>
          <p:nvPr/>
        </p:nvPicPr>
        <p:blipFill>
          <a:blip r:embed="rId8" cstate="print"/>
          <a:srcRect l="2500" t="13333" b="10000"/>
          <a:stretch>
            <a:fillRect/>
          </a:stretch>
        </p:blipFill>
        <p:spPr>
          <a:xfrm>
            <a:off x="3214678" y="3000378"/>
            <a:ext cx="2714644" cy="160095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614374189_2-p-fon-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571472" y="214296"/>
            <a:ext cx="8001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b="1" dirty="0">
              <a:solidFill>
                <a:schemeClr val="tx2"/>
              </a:solidFill>
              <a:latin typeface="Georgia" pitchFamily="18" charset="0"/>
            </a:endParaRPr>
          </a:p>
        </p:txBody>
      </p:sp>
      <p:pic>
        <p:nvPicPr>
          <p:cNvPr id="15" name="Рисунок 14" descr="to5veh9u0hdhqtdb19rsfx5brkwmpedj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42994" y="2000264"/>
            <a:ext cx="2571750" cy="25717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6" name="Рисунок 15" descr="1646516367_6-kartinkin-net-p-programmirovanie-kartinki-dlya-prezentatsi-6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143372" y="1428760"/>
            <a:ext cx="3878967" cy="3429006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642910" y="214296"/>
            <a:ext cx="792961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tx2"/>
                </a:solidFill>
                <a:latin typeface="Georgia" pitchFamily="18" charset="0"/>
              </a:rPr>
              <a:t>Применение интерактивного набора «</a:t>
            </a:r>
            <a:r>
              <a:rPr lang="ru-RU" b="1" dirty="0" err="1" smtClean="0">
                <a:solidFill>
                  <a:schemeClr val="tx2"/>
                </a:solidFill>
                <a:latin typeface="Georgia" pitchFamily="18" charset="0"/>
              </a:rPr>
              <a:t>Робомышь</a:t>
            </a:r>
            <a:r>
              <a:rPr lang="ru-RU" b="1" dirty="0" smtClean="0">
                <a:solidFill>
                  <a:schemeClr val="tx2"/>
                </a:solidFill>
                <a:latin typeface="Georgia" pitchFamily="18" charset="0"/>
              </a:rPr>
              <a:t>» в работе с детьми дошкольного возраста будет способствовать формированию и развитию технической любознательности, мышлению, аналитического ума, формированию качеств личности. </a:t>
            </a:r>
            <a:endParaRPr lang="ru-RU" b="1" dirty="0">
              <a:solidFill>
                <a:schemeClr val="tx2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614374189_2-p-fon-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 descr="png-clipart-child-engineering-computer-programming-robot-people-computer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6050" y="2071685"/>
            <a:ext cx="3588284" cy="26074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aphicFrame>
        <p:nvGraphicFramePr>
          <p:cNvPr id="7" name="Схема 6"/>
          <p:cNvGraphicFramePr/>
          <p:nvPr/>
        </p:nvGraphicFramePr>
        <p:xfrm>
          <a:off x="857224" y="160718"/>
          <a:ext cx="7572428" cy="17680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614374189_2-p-fon-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00100" y="857238"/>
            <a:ext cx="7215238" cy="1500198"/>
          </a:xfr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000" b="1" dirty="0" smtClean="0">
                <a:solidFill>
                  <a:schemeClr val="tx2"/>
                </a:solidFill>
                <a:latin typeface="Georgia" pitchFamily="18" charset="0"/>
              </a:rPr>
              <a:t>Обучение старших дошкольников основам программирования на занятиях по ФЭМП с элементами робототехники </a:t>
            </a:r>
            <a:br>
              <a:rPr lang="ru-RU" sz="2000" b="1" dirty="0" smtClean="0">
                <a:solidFill>
                  <a:schemeClr val="tx2"/>
                </a:solidFill>
                <a:latin typeface="Georgia" pitchFamily="18" charset="0"/>
              </a:rPr>
            </a:br>
            <a:r>
              <a:rPr lang="ru-RU" sz="2000" b="1" dirty="0" smtClean="0">
                <a:solidFill>
                  <a:schemeClr val="tx2"/>
                </a:solidFill>
                <a:latin typeface="Georgia" pitchFamily="18" charset="0"/>
              </a:rPr>
              <a:t>«Приключения </a:t>
            </a:r>
            <a:r>
              <a:rPr lang="ru-RU" sz="2000" b="1" dirty="0" err="1" smtClean="0">
                <a:solidFill>
                  <a:schemeClr val="tx2"/>
                </a:solidFill>
                <a:latin typeface="Georgia" pitchFamily="18" charset="0"/>
              </a:rPr>
              <a:t>Робика</a:t>
            </a:r>
            <a:r>
              <a:rPr lang="ru-RU" sz="2000" b="1" dirty="0" smtClean="0">
                <a:solidFill>
                  <a:schemeClr val="tx2"/>
                </a:solidFill>
                <a:latin typeface="Georgia" pitchFamily="18" charset="0"/>
              </a:rPr>
              <a:t> в сказочной стране с использованием </a:t>
            </a:r>
            <a:r>
              <a:rPr lang="en-US" sz="2000" b="1" dirty="0" smtClean="0">
                <a:solidFill>
                  <a:schemeClr val="tx2"/>
                </a:solidFill>
                <a:latin typeface="Georgia" pitchFamily="18" charset="0"/>
              </a:rPr>
              <a:t>STEM- </a:t>
            </a:r>
            <a:r>
              <a:rPr lang="ru-RU" sz="2000" b="1" dirty="0" smtClean="0">
                <a:solidFill>
                  <a:schemeClr val="tx2"/>
                </a:solidFill>
                <a:latin typeface="Georgia" pitchFamily="18" charset="0"/>
              </a:rPr>
              <a:t>набора «</a:t>
            </a:r>
            <a:r>
              <a:rPr lang="ru-RU" sz="2000" b="1" dirty="0" err="1" smtClean="0">
                <a:solidFill>
                  <a:schemeClr val="tx2"/>
                </a:solidFill>
                <a:latin typeface="Georgia" pitchFamily="18" charset="0"/>
              </a:rPr>
              <a:t>Робомышь</a:t>
            </a:r>
            <a:r>
              <a:rPr lang="ru-RU" sz="2000" b="1" dirty="0" smtClean="0">
                <a:solidFill>
                  <a:schemeClr val="tx2"/>
                </a:solidFill>
                <a:latin typeface="Georgia" pitchFamily="18" charset="0"/>
              </a:rPr>
              <a:t>»</a:t>
            </a:r>
            <a:endParaRPr lang="ru-RU" sz="2000" b="1" dirty="0">
              <a:solidFill>
                <a:schemeClr val="tx2"/>
              </a:solidFill>
              <a:latin typeface="Georgi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57290" y="285734"/>
            <a:ext cx="6415110" cy="428628"/>
          </a:xfrm>
        </p:spPr>
        <p:txBody>
          <a:bodyPr>
            <a:normAutofit/>
          </a:bodyPr>
          <a:lstStyle/>
          <a:p>
            <a:r>
              <a:rPr lang="ru-RU" sz="1600" b="1" dirty="0" smtClean="0">
                <a:solidFill>
                  <a:schemeClr val="tx2"/>
                </a:solidFill>
                <a:latin typeface="Georgia" pitchFamily="18" charset="0"/>
              </a:rPr>
              <a:t>МОУ «</a:t>
            </a:r>
            <a:r>
              <a:rPr lang="ru-RU" sz="1600" b="1" dirty="0" err="1" smtClean="0">
                <a:solidFill>
                  <a:schemeClr val="tx2"/>
                </a:solidFill>
                <a:latin typeface="Georgia" pitchFamily="18" charset="0"/>
              </a:rPr>
              <a:t>Куриловская</a:t>
            </a:r>
            <a:r>
              <a:rPr lang="ru-RU" sz="1600" b="1" dirty="0" smtClean="0">
                <a:solidFill>
                  <a:schemeClr val="tx2"/>
                </a:solidFill>
                <a:latin typeface="Georgia" pitchFamily="18" charset="0"/>
              </a:rPr>
              <a:t> гимназия» (дошкольное отделение)</a:t>
            </a:r>
          </a:p>
          <a:p>
            <a:endParaRPr lang="ru-RU" sz="1800" b="1" dirty="0">
              <a:solidFill>
                <a:schemeClr val="tx2"/>
              </a:solidFill>
              <a:latin typeface="Georgia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7224" y="3929072"/>
            <a:ext cx="757242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b="1" dirty="0" smtClean="0">
              <a:latin typeface="Georgia" pitchFamily="18" charset="0"/>
            </a:endParaRPr>
          </a:p>
          <a:p>
            <a:pPr algn="ctr"/>
            <a:r>
              <a:rPr lang="ru-RU" sz="1600" b="1" dirty="0" smtClean="0">
                <a:solidFill>
                  <a:schemeClr val="tx2"/>
                </a:solidFill>
                <a:latin typeface="Georgia" pitchFamily="18" charset="0"/>
              </a:rPr>
              <a:t>Воспитатели: Грачева Ю.Г., Глотова О.Н.</a:t>
            </a:r>
          </a:p>
          <a:p>
            <a:pPr algn="ctr"/>
            <a:r>
              <a:rPr lang="ru-RU" sz="1600" b="1" dirty="0" smtClean="0">
                <a:solidFill>
                  <a:schemeClr val="tx2"/>
                </a:solidFill>
                <a:latin typeface="Georgia" pitchFamily="18" charset="0"/>
              </a:rPr>
              <a:t>г.о. Серпухов</a:t>
            </a:r>
          </a:p>
          <a:p>
            <a:pPr algn="ctr"/>
            <a:r>
              <a:rPr lang="ru-RU" sz="1600" b="1" dirty="0" smtClean="0">
                <a:solidFill>
                  <a:schemeClr val="tx2"/>
                </a:solidFill>
                <a:latin typeface="Georgia" pitchFamily="18" charset="0"/>
              </a:rPr>
              <a:t>2023 год</a:t>
            </a:r>
            <a:endParaRPr lang="ru-RU" sz="1600" b="1" dirty="0">
              <a:solidFill>
                <a:schemeClr val="tx2"/>
              </a:solidFill>
              <a:latin typeface="Georgia" pitchFamily="18" charset="0"/>
            </a:endParaRPr>
          </a:p>
        </p:txBody>
      </p:sp>
      <p:pic>
        <p:nvPicPr>
          <p:cNvPr id="7" name="Рисунок 6" descr="to5veh9u0hdhqtdb19rsfx5brkwmpedj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28992" y="2500312"/>
            <a:ext cx="2214578" cy="166093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614374189_2-p-fon-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1643042" y="214297"/>
            <a:ext cx="58579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tx2"/>
                </a:solidFill>
                <a:latin typeface="Georgia" pitchFamily="18" charset="0"/>
              </a:rPr>
              <a:t>STEM – </a:t>
            </a:r>
            <a:r>
              <a:rPr lang="ru-RU" b="1" dirty="0" smtClean="0">
                <a:solidFill>
                  <a:schemeClr val="tx2"/>
                </a:solidFill>
                <a:latin typeface="Georgia" pitchFamily="18" charset="0"/>
              </a:rPr>
              <a:t>набор «Мышиный код базовый» или «</a:t>
            </a:r>
            <a:r>
              <a:rPr lang="ru-RU" b="1" dirty="0" err="1" smtClean="0">
                <a:solidFill>
                  <a:schemeClr val="tx2"/>
                </a:solidFill>
                <a:latin typeface="Georgia" pitchFamily="18" charset="0"/>
              </a:rPr>
              <a:t>Робомышь</a:t>
            </a:r>
            <a:r>
              <a:rPr lang="ru-RU" b="1" dirty="0" smtClean="0">
                <a:solidFill>
                  <a:schemeClr val="tx2"/>
                </a:solidFill>
                <a:latin typeface="Georgia" pitchFamily="18" charset="0"/>
              </a:rPr>
              <a:t>»</a:t>
            </a:r>
            <a:endParaRPr lang="ru-RU" b="1" dirty="0">
              <a:solidFill>
                <a:schemeClr val="tx2"/>
              </a:solidFill>
              <a:latin typeface="Georgia" pitchFamily="18" charset="0"/>
            </a:endParaRPr>
          </a:p>
        </p:txBody>
      </p:sp>
      <p:pic>
        <p:nvPicPr>
          <p:cNvPr id="8" name="Рисунок 7" descr="to5veh9u0hdhqtdb19rsfx5brkwmpedj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350" y="1357305"/>
            <a:ext cx="3089693" cy="308969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aphicFrame>
        <p:nvGraphicFramePr>
          <p:cNvPr id="10" name="Схема 9"/>
          <p:cNvGraphicFramePr/>
          <p:nvPr/>
        </p:nvGraphicFramePr>
        <p:xfrm>
          <a:off x="4286248" y="928676"/>
          <a:ext cx="4714908" cy="40719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614374189_2-p-fon-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571472" y="214296"/>
            <a:ext cx="80010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tx2"/>
                </a:solidFill>
                <a:latin typeface="Georgia" pitchFamily="18" charset="0"/>
              </a:rPr>
              <a:t>Формирование основ </a:t>
            </a:r>
            <a:r>
              <a:rPr lang="ru-RU" b="1" dirty="0" err="1" smtClean="0">
                <a:solidFill>
                  <a:schemeClr val="tx2"/>
                </a:solidFill>
                <a:latin typeface="Georgia" pitchFamily="18" charset="0"/>
              </a:rPr>
              <a:t>алгоритмики</a:t>
            </a:r>
            <a:r>
              <a:rPr lang="ru-RU" b="1" dirty="0" smtClean="0">
                <a:solidFill>
                  <a:schemeClr val="tx2"/>
                </a:solidFill>
                <a:latin typeface="Georgia" pitchFamily="18" charset="0"/>
              </a:rPr>
              <a:t> и программирования – увлекательное обучение, которое дает очень большой весомый эффект.</a:t>
            </a:r>
            <a:endParaRPr lang="ru-RU" b="1" dirty="0">
              <a:solidFill>
                <a:schemeClr val="tx2"/>
              </a:solidFill>
              <a:latin typeface="Georgia" pitchFamily="18" charset="0"/>
            </a:endParaRPr>
          </a:p>
        </p:txBody>
      </p:sp>
      <p:pic>
        <p:nvPicPr>
          <p:cNvPr id="9" name="Рисунок 8" descr="IMG2022121415202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214282" y="1071553"/>
            <a:ext cx="2875380" cy="383384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Рисунок 9" descr="IMG2022121415195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37398" y="1214428"/>
            <a:ext cx="2692320" cy="358976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 descr="IMG20221214152014.jpg"/>
          <p:cNvPicPr>
            <a:picLocks noChangeAspect="1"/>
          </p:cNvPicPr>
          <p:nvPr/>
        </p:nvPicPr>
        <p:blipFill>
          <a:blip r:embed="rId5" cstate="print"/>
          <a:srcRect t="13889" b="33333"/>
          <a:stretch>
            <a:fillRect/>
          </a:stretch>
        </p:blipFill>
        <p:spPr>
          <a:xfrm>
            <a:off x="3357554" y="2143123"/>
            <a:ext cx="2643192" cy="186003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614374189_2-p-fon-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571472" y="214296"/>
            <a:ext cx="8001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b="1" dirty="0">
              <a:solidFill>
                <a:schemeClr val="tx2"/>
              </a:solidFill>
              <a:latin typeface="Georgia" pitchFamily="18" charset="0"/>
            </a:endParaRPr>
          </a:p>
        </p:txBody>
      </p:sp>
      <p:pic>
        <p:nvPicPr>
          <p:cNvPr id="9" name="Рисунок 8" descr="IMG2022121415202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285720" y="904863"/>
            <a:ext cx="2857520" cy="381002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Рисунок 9" descr="IMG2022121415195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00760" y="907840"/>
            <a:ext cx="2908866" cy="387848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 descr="IMG2023032909074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428992" y="1357304"/>
            <a:ext cx="2250298" cy="30003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500034" y="-142894"/>
            <a:ext cx="83582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b="1" dirty="0" smtClean="0">
              <a:solidFill>
                <a:schemeClr val="tx2"/>
              </a:solidFill>
              <a:latin typeface="Georgia" pitchFamily="18" charset="0"/>
            </a:endParaRPr>
          </a:p>
          <a:p>
            <a:pPr algn="ctr"/>
            <a:r>
              <a:rPr lang="ru-RU" b="1" dirty="0" smtClean="0">
                <a:solidFill>
                  <a:schemeClr val="tx2"/>
                </a:solidFill>
                <a:latin typeface="Georgia" pitchFamily="18" charset="0"/>
              </a:rPr>
              <a:t>С помощью этого набора дети учатся всем азам программирования</a:t>
            </a:r>
            <a:endParaRPr lang="ru-RU" b="1" dirty="0">
              <a:solidFill>
                <a:schemeClr val="tx2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614374189_2-p-fon-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1643042" y="375033"/>
            <a:ext cx="58579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tx2"/>
                </a:solidFill>
                <a:latin typeface="Georgia" pitchFamily="18" charset="0"/>
              </a:rPr>
              <a:t>Интеграция </a:t>
            </a:r>
            <a:r>
              <a:rPr lang="en-US" b="1" dirty="0" smtClean="0">
                <a:solidFill>
                  <a:schemeClr val="tx2"/>
                </a:solidFill>
                <a:latin typeface="Georgia" pitchFamily="18" charset="0"/>
              </a:rPr>
              <a:t>STEM – </a:t>
            </a:r>
            <a:r>
              <a:rPr lang="ru-RU" b="1" dirty="0" smtClean="0">
                <a:solidFill>
                  <a:schemeClr val="tx2"/>
                </a:solidFill>
                <a:latin typeface="Georgia" pitchFamily="18" charset="0"/>
              </a:rPr>
              <a:t>набора «</a:t>
            </a:r>
            <a:r>
              <a:rPr lang="ru-RU" b="1" dirty="0" err="1" smtClean="0">
                <a:solidFill>
                  <a:schemeClr val="tx2"/>
                </a:solidFill>
                <a:latin typeface="Georgia" pitchFamily="18" charset="0"/>
              </a:rPr>
              <a:t>Робомышь</a:t>
            </a:r>
            <a:r>
              <a:rPr lang="ru-RU" b="1" dirty="0" smtClean="0">
                <a:solidFill>
                  <a:schemeClr val="tx2"/>
                </a:solidFill>
                <a:latin typeface="Georgia" pitchFamily="18" charset="0"/>
              </a:rPr>
              <a:t>» </a:t>
            </a:r>
          </a:p>
          <a:p>
            <a:pPr algn="ctr"/>
            <a:r>
              <a:rPr lang="ru-RU" b="1" dirty="0" smtClean="0">
                <a:solidFill>
                  <a:schemeClr val="tx2"/>
                </a:solidFill>
                <a:latin typeface="Georgia" pitchFamily="18" charset="0"/>
              </a:rPr>
              <a:t>с образовательными областями</a:t>
            </a:r>
            <a:endParaRPr lang="ru-RU" b="1" dirty="0">
              <a:solidFill>
                <a:schemeClr val="tx2"/>
              </a:solidFill>
              <a:latin typeface="Georgia" pitchFamily="18" charset="0"/>
            </a:endParaRPr>
          </a:p>
        </p:txBody>
      </p:sp>
      <p:graphicFrame>
        <p:nvGraphicFramePr>
          <p:cNvPr id="6" name="Схема 5"/>
          <p:cNvGraphicFramePr/>
          <p:nvPr/>
        </p:nvGraphicFramePr>
        <p:xfrm>
          <a:off x="1928794" y="1500181"/>
          <a:ext cx="5691206" cy="2732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614374189_2-p-fon-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500034" y="142858"/>
            <a:ext cx="82153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tx2"/>
                </a:solidFill>
                <a:latin typeface="Georgia" pitchFamily="18" charset="0"/>
              </a:rPr>
              <a:t> На занятиях по ФЭМП игровые упражнения с «</a:t>
            </a:r>
            <a:r>
              <a:rPr lang="ru-RU" b="1" dirty="0" err="1" smtClean="0">
                <a:solidFill>
                  <a:schemeClr val="tx2"/>
                </a:solidFill>
                <a:latin typeface="Georgia" pitchFamily="18" charset="0"/>
              </a:rPr>
              <a:t>Робомышью</a:t>
            </a:r>
            <a:r>
              <a:rPr lang="ru-RU" b="1" dirty="0" smtClean="0">
                <a:solidFill>
                  <a:schemeClr val="tx2"/>
                </a:solidFill>
                <a:latin typeface="Georgia" pitchFamily="18" charset="0"/>
              </a:rPr>
              <a:t>» можно сочетать с другими заданиями, в зависимости от сюжета и целей педагога.</a:t>
            </a:r>
            <a:endParaRPr lang="ru-RU" b="1" dirty="0">
              <a:solidFill>
                <a:schemeClr val="tx2"/>
              </a:solidFill>
              <a:latin typeface="Georgia" pitchFamily="18" charset="0"/>
            </a:endParaRPr>
          </a:p>
        </p:txBody>
      </p:sp>
      <p:pic>
        <p:nvPicPr>
          <p:cNvPr id="7" name="Рисунок 6" descr="IMG2023032909231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0471" y="2285999"/>
            <a:ext cx="3381399" cy="253604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Рисунок 7" descr="IMG20230329092634.jpg"/>
          <p:cNvPicPr>
            <a:picLocks noChangeAspect="1"/>
          </p:cNvPicPr>
          <p:nvPr/>
        </p:nvPicPr>
        <p:blipFill>
          <a:blip r:embed="rId4" cstate="print"/>
          <a:srcRect r="8571"/>
          <a:stretch>
            <a:fillRect/>
          </a:stretch>
        </p:blipFill>
        <p:spPr>
          <a:xfrm flipH="1">
            <a:off x="5770798" y="2285998"/>
            <a:ext cx="3135106" cy="257176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 descr="IMG2023032909241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357556" y="1214428"/>
            <a:ext cx="2571767" cy="192882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614374189_2-p-fon-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571472" y="214296"/>
            <a:ext cx="8001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b="1" dirty="0">
              <a:solidFill>
                <a:schemeClr val="tx2"/>
              </a:solidFill>
              <a:latin typeface="Georgia" pitchFamily="18" charset="0"/>
            </a:endParaRPr>
          </a:p>
        </p:txBody>
      </p:sp>
      <p:pic>
        <p:nvPicPr>
          <p:cNvPr id="9" name="Рисунок 8" descr="IMG20221214152029.jpg"/>
          <p:cNvPicPr>
            <a:picLocks noChangeAspect="1"/>
          </p:cNvPicPr>
          <p:nvPr/>
        </p:nvPicPr>
        <p:blipFill>
          <a:blip r:embed="rId3" cstate="print"/>
          <a:srcRect b="11111"/>
          <a:stretch>
            <a:fillRect/>
          </a:stretch>
        </p:blipFill>
        <p:spPr>
          <a:xfrm flipH="1">
            <a:off x="1000103" y="357173"/>
            <a:ext cx="3429023" cy="228601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Рисунок 9" descr="IMG2022121415195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43570" y="785801"/>
            <a:ext cx="2928958" cy="353618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 descr="IMG2023032907292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flipH="1">
            <a:off x="3071802" y="2946800"/>
            <a:ext cx="1785950" cy="191096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Рисунок 6" descr="IMG20230329072922.jpg"/>
          <p:cNvPicPr>
            <a:picLocks noChangeAspect="1"/>
          </p:cNvPicPr>
          <p:nvPr/>
        </p:nvPicPr>
        <p:blipFill>
          <a:blip r:embed="rId6" cstate="print"/>
          <a:srcRect l="49219" t="25000" r="11718" b="20833"/>
          <a:stretch>
            <a:fillRect/>
          </a:stretch>
        </p:blipFill>
        <p:spPr>
          <a:xfrm>
            <a:off x="642912" y="2928940"/>
            <a:ext cx="1857389" cy="192882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658</TotalTime>
  <Words>536</Words>
  <PresentationFormat>Экран (16:9)</PresentationFormat>
  <Paragraphs>98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Тема Office</vt:lpstr>
      <vt:lpstr>Обучение старших дошкольников основам программирования на занятиях по ФЭМП с элементами робототехники  «Приключения Робика в сказочной стране с использованием STEM- набора «Робомышь»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НОД в подготовительной группе «Приключения Робика в сказочной стране»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Обучение старших дошкольников основам программирования на занятиях по ФЭМП с элементами робототехники  «Приключения Робика в сказочной стране с использованием STEM- набора «Робомышь»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Обучение старших дошкольников основам программирования на занятиях по ФЭМП с элементами робототехники «Приключения Робика в сказочной стране с использованием STEM- набора «Робомышь»</dc:title>
  <cp:lastModifiedBy>Юлия Грачёва</cp:lastModifiedBy>
  <cp:revision>69</cp:revision>
  <dcterms:modified xsi:type="dcterms:W3CDTF">2023-07-01T18:19:36Z</dcterms:modified>
</cp:coreProperties>
</file>