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5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1CE3D-3E2F-430D-A75F-6DB8591DD67E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DF699-116D-4A2D-88A9-C263B12C3B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1CE3D-3E2F-430D-A75F-6DB8591DD67E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DF699-116D-4A2D-88A9-C263B12C3B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1CE3D-3E2F-430D-A75F-6DB8591DD67E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DF699-116D-4A2D-88A9-C263B12C3B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1CE3D-3E2F-430D-A75F-6DB8591DD67E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DF699-116D-4A2D-88A9-C263B12C3B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1CE3D-3E2F-430D-A75F-6DB8591DD67E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DF699-116D-4A2D-88A9-C263B12C3B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1CE3D-3E2F-430D-A75F-6DB8591DD67E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DF699-116D-4A2D-88A9-C263B12C3B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1CE3D-3E2F-430D-A75F-6DB8591DD67E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DF699-116D-4A2D-88A9-C263B12C3B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1CE3D-3E2F-430D-A75F-6DB8591DD67E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DF699-116D-4A2D-88A9-C263B12C3B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1CE3D-3E2F-430D-A75F-6DB8591DD67E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DF699-116D-4A2D-88A9-C263B12C3B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1CE3D-3E2F-430D-A75F-6DB8591DD67E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DF699-116D-4A2D-88A9-C263B12C3B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1CE3D-3E2F-430D-A75F-6DB8591DD67E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DF699-116D-4A2D-88A9-C263B12C3B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31CE3D-3E2F-430D-A75F-6DB8591DD67E}" type="datetimeFigureOut">
              <a:rPr lang="ru-RU" smtClean="0"/>
              <a:t>03.07.2023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DF699-116D-4A2D-88A9-C263B12C3B7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772400" cy="1470025"/>
          </a:xfrm>
        </p:spPr>
        <p:txBody>
          <a:bodyPr/>
          <a:lstStyle/>
          <a:p>
            <a:r>
              <a:rPr lang="ru-RU" b="1" dirty="0"/>
              <a:t>ЗАКРЕПЛЕНИЕ </a:t>
            </a:r>
            <a:r>
              <a:rPr lang="ru-RU" b="1" dirty="0" smtClean="0"/>
              <a:t>МАТЕРИАЛА </a:t>
            </a:r>
            <a:br>
              <a:rPr lang="ru-RU" b="1" dirty="0" smtClean="0"/>
            </a:br>
            <a:r>
              <a:rPr lang="ru-RU" b="1" dirty="0" smtClean="0"/>
              <a:t>по теме «МЕСТОИМЕНИЕ»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714778"/>
            <a:ext cx="5301191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Найдите местоимения по их морфологическим признакам:</a:t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а</a:t>
            </a:r>
            <a:r>
              <a:rPr lang="ru-RU" dirty="0"/>
              <a:t>) личное, 1-го лица, ед. ч. в Т.п</a:t>
            </a:r>
            <a:r>
              <a:rPr lang="ru-RU" dirty="0" smtClean="0"/>
              <a:t>.,</a:t>
            </a:r>
            <a:endParaRPr lang="ru-RU" dirty="0"/>
          </a:p>
          <a:p>
            <a:pPr>
              <a:buNone/>
            </a:pPr>
            <a:r>
              <a:rPr lang="ru-RU" dirty="0"/>
              <a:t>б) указательное, во мн. ч. Р.п. </a:t>
            </a:r>
          </a:p>
          <a:p>
            <a:pPr>
              <a:buNone/>
            </a:pPr>
            <a:r>
              <a:rPr lang="ru-RU" dirty="0"/>
              <a:t>в) указательное, во мн.ч. И.п</a:t>
            </a:r>
            <a:r>
              <a:rPr lang="ru-RU" dirty="0" smtClean="0"/>
              <a:t>.</a:t>
            </a:r>
            <a:endParaRPr lang="ru-RU" dirty="0"/>
          </a:p>
          <a:p>
            <a:pPr>
              <a:buNone/>
            </a:pPr>
            <a:r>
              <a:rPr lang="ru-RU" dirty="0"/>
              <a:t>г) определительное, в ед.ч. м.р. В.п</a:t>
            </a:r>
            <a:r>
              <a:rPr lang="ru-RU" dirty="0" smtClean="0"/>
              <a:t>.</a:t>
            </a:r>
            <a:endParaRPr lang="ru-RU" dirty="0"/>
          </a:p>
          <a:p>
            <a:pPr>
              <a:buNone/>
            </a:pPr>
            <a:r>
              <a:rPr lang="ru-RU" dirty="0" err="1"/>
              <a:t>д</a:t>
            </a:r>
            <a:r>
              <a:rPr lang="ru-RU" dirty="0"/>
              <a:t>) относительное во мн.ч. И.п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929322" y="4143380"/>
            <a:ext cx="271464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которые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58016" y="3429000"/>
            <a:ext cx="207170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каждого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29388" y="2714620"/>
            <a:ext cx="201931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эти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43636" y="2071678"/>
            <a:ext cx="267177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из тех</a:t>
            </a:r>
            <a:endParaRPr lang="ru-RU" sz="3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143636" y="1285860"/>
            <a:ext cx="278608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надо мной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Определите синтаксическую роль местоимений.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    Я </a:t>
            </a:r>
            <a:r>
              <a:rPr lang="ru-RU" sz="3600" dirty="0"/>
              <a:t>долго разглядывал непонятные следы.</a:t>
            </a:r>
            <a:br>
              <a:rPr lang="ru-RU" sz="3600" dirty="0"/>
            </a:br>
            <a:r>
              <a:rPr lang="ru-RU" sz="3600" dirty="0"/>
              <a:t>Валя отвела нас в сторону.</a:t>
            </a:r>
            <a:br>
              <a:rPr lang="ru-RU" sz="3600" dirty="0"/>
            </a:br>
            <a:r>
              <a:rPr lang="ru-RU" sz="3600" dirty="0"/>
              <a:t>Другие ушли в сад.</a:t>
            </a:r>
            <a:br>
              <a:rPr lang="ru-RU" sz="3600" dirty="0"/>
            </a:br>
            <a:r>
              <a:rPr lang="ru-RU" sz="3600" dirty="0"/>
              <a:t>Этот магазин рабочие построили недавно.</a:t>
            </a:r>
            <a:br>
              <a:rPr lang="ru-RU" sz="3600" dirty="0"/>
            </a:br>
            <a:r>
              <a:rPr lang="ru-RU" sz="3600" dirty="0"/>
              <a:t>Каждый человек должен учиться.</a:t>
            </a:r>
            <a:br>
              <a:rPr lang="ru-RU" sz="3600" dirty="0"/>
            </a:br>
            <a:r>
              <a:rPr lang="ru-RU" sz="3600" dirty="0"/>
              <a:t>Весь день меня не было дома.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Спишите, вставляя пропущенные буквы и раскрывая скобки. 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(Ко)мне, (около)нас, (у)них, (не)который, что(нибудь), (кое)кто, какой(либо),вернуться (н…)(с)(чем), (н…)кому (не)доверять, (н…)(с)чьей стороны, (н…)(у)кого спросить.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Правильный вариант: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Ко </a:t>
            </a:r>
            <a:r>
              <a:rPr lang="ru-RU" sz="3600" dirty="0"/>
              <a:t>мне, около нас, у них, некоторый, что-нибудь, кое-кто, какой-либо, вернуться ни с чем, никому не доверять, ни с чьей стороны, не у кого спросить.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План </a:t>
            </a:r>
            <a:r>
              <a:rPr lang="ru-RU" b="1" dirty="0">
                <a:solidFill>
                  <a:srgbClr val="C00000"/>
                </a:solidFill>
              </a:rPr>
              <a:t>морфологического разбора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I. Часть речи. Общее значение.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II. </a:t>
            </a:r>
            <a:r>
              <a:rPr lang="ru-RU" dirty="0" smtClean="0"/>
              <a:t>Морфологические </a:t>
            </a:r>
            <a:r>
              <a:rPr lang="ru-RU" dirty="0"/>
              <a:t>признаки.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1. Начальная форма (именительный падеж единственного числа).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2. Постоянные признаки: а) разряд, б) лицо (у личных местоимений).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3. Непостоянные признаки: а) падеж, б) число (если есть), в) род (если есть).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III. Синтаксическая роль.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Около нас сидела женщина с томиком Пушкина в руках.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dirty="0"/>
              <a:t> </a:t>
            </a:r>
            <a:r>
              <a:rPr lang="ru-RU" sz="3600" dirty="0" smtClean="0"/>
              <a:t>   (</a:t>
            </a:r>
            <a:r>
              <a:rPr lang="ru-RU" sz="3600" dirty="0"/>
              <a:t>Около) нас – мест., указывает на предмет.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>I. Сидела (около кого?) около нас. Н. ф. – мы. 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>II. Пост. – личное, 1 лицо; </a:t>
            </a:r>
            <a:r>
              <a:rPr lang="ru-RU" sz="3600" dirty="0" err="1"/>
              <a:t>непост</a:t>
            </a:r>
            <a:r>
              <a:rPr lang="ru-RU" sz="3600" dirty="0"/>
              <a:t>. – в Род. п., в мн. ч.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>III. Где? Около кого? Около </a:t>
            </a:r>
            <a:r>
              <a:rPr lang="ru-RU" sz="3600" u="dashHeavy" dirty="0"/>
              <a:t>нас</a:t>
            </a:r>
            <a:r>
              <a:rPr lang="ru-RU" sz="3600" dirty="0"/>
              <a:t> (сидела).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 Произвести морфологический разбор </a:t>
            </a:r>
            <a:r>
              <a:rPr lang="ru-RU" b="1" dirty="0" smtClean="0">
                <a:solidFill>
                  <a:srgbClr val="C00000"/>
                </a:solidFill>
              </a:rPr>
              <a:t>местоимений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sz="3600" b="1" dirty="0"/>
              <a:t>Я</a:t>
            </a:r>
            <a:r>
              <a:rPr lang="ru-RU" sz="3600" dirty="0"/>
              <a:t> слежу за жизнью </a:t>
            </a:r>
            <a:r>
              <a:rPr lang="ru-RU" sz="3600" b="1" dirty="0"/>
              <a:t>своих</a:t>
            </a:r>
            <a:r>
              <a:rPr lang="ru-RU" sz="3600" dirty="0"/>
              <a:t> четвероногих друзей и </a:t>
            </a:r>
            <a:r>
              <a:rPr lang="ru-RU" sz="3600" dirty="0" smtClean="0"/>
              <a:t>переживаю вместе </a:t>
            </a:r>
            <a:r>
              <a:rPr lang="ru-RU" sz="3600" dirty="0"/>
              <a:t>с </a:t>
            </a:r>
            <a:r>
              <a:rPr lang="ru-RU" sz="3600" b="1" dirty="0"/>
              <a:t>ними их </a:t>
            </a:r>
            <a:r>
              <a:rPr lang="ru-RU" sz="3600" dirty="0"/>
              <a:t>радости и невзгоды.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179</Words>
  <Application>Microsoft Office PowerPoint</Application>
  <PresentationFormat>Экран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ЗАКРЕПЛЕНИЕ МАТЕРИАЛА  по теме «МЕСТОИМЕНИЕ»</vt:lpstr>
      <vt:lpstr>Найдите местоимения по их морфологическим признакам: </vt:lpstr>
      <vt:lpstr>Определите синтаксическую роль местоимений. </vt:lpstr>
      <vt:lpstr>Спишите, вставляя пропущенные буквы и раскрывая скобки. </vt:lpstr>
      <vt:lpstr>Правильный вариант:</vt:lpstr>
      <vt:lpstr>План морфологического разбора</vt:lpstr>
      <vt:lpstr>Около нас сидела женщина с томиком Пушкина в руках.</vt:lpstr>
      <vt:lpstr> Произвести морфологический разбор местоимений 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Коля</dc:creator>
  <cp:lastModifiedBy>Пользователь Windows</cp:lastModifiedBy>
  <cp:revision>5</cp:revision>
  <dcterms:created xsi:type="dcterms:W3CDTF">2014-03-19T17:30:45Z</dcterms:created>
  <dcterms:modified xsi:type="dcterms:W3CDTF">2023-07-03T17:00:52Z</dcterms:modified>
</cp:coreProperties>
</file>