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56" r:id="rId2"/>
    <p:sldId id="257" r:id="rId3"/>
    <p:sldId id="258" r:id="rId4"/>
    <p:sldId id="288" r:id="rId5"/>
    <p:sldId id="291" r:id="rId6"/>
    <p:sldId id="287" r:id="rId7"/>
    <p:sldId id="289" r:id="rId8"/>
    <p:sldId id="290" r:id="rId9"/>
    <p:sldId id="275" r:id="rId10"/>
    <p:sldId id="29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09" autoAdjust="0"/>
  </p:normalViewPr>
  <p:slideViewPr>
    <p:cSldViewPr>
      <p:cViewPr>
        <p:scale>
          <a:sx n="62" d="100"/>
          <a:sy n="62" d="100"/>
        </p:scale>
        <p:origin x="-1116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AF991-A945-4720-B80D-02E84F0363EE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7522A-B687-43E3-8F36-2E1D473D1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4203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7522A-B687-43E3-8F36-2E1D473D11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7522A-B687-43E3-8F36-2E1D473D11D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7522A-B687-43E3-8F36-2E1D473D11D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3047" y="1886042"/>
            <a:ext cx="7772400" cy="4165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Народные подвижные игры, их значение в физическом и нравственном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дошкольников»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Подготоила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Шпичко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Васильевна</a:t>
            </a:r>
            <a:b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Касимов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Рязанская область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000" i="1" dirty="0"/>
              <a:t/>
            </a:r>
            <a:br>
              <a:rPr lang="ru-RU" sz="2000" i="1" dirty="0"/>
            </a:br>
            <a:endParaRPr lang="ru-RU" sz="2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275856" y="8349952"/>
            <a:ext cx="2880320" cy="1127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1242" y="1362822"/>
            <a:ext cx="67087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endParaRPr kumimoji="0" lang="ru-RU" sz="105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«Детский сад №19»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19423" y="1036862"/>
            <a:ext cx="6147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   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78010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849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младшего дошкольного  возраста к русской народной культуре  с помощью русских народных игр.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здоровой, духовно-нравственной личности посредством народных игр.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и эмоционально-положительное отношение к русским народным играм.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нравственных ценностей у детей.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двигательные способности, навыки и умения детей при помощи народных игр.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круг представлений детей о разнообразии  народных игр.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интерес родителей к совместной работе по физическому и  духовно-нравственному воспитанию детей через народные игры.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дошкольного возраста устойчивый интерес к традициям,  обычаям русского и татарского народа.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4345"/>
            <a:ext cx="80648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Давным-давно, на горе Олимп жили–были боги. Стало им скучно, и решили они создать человека и заселить планету Земля. Стали решать: каким должен быть человек. Один из богов сказал: «Человек должен быть сильным», другой сказал: «Человек должен быть здоровым», третий сказал: «Человек должен быть умным». А один из богов сказал так: «Если всё это будет у человека, он будет подобен нам». И, решили они спрятать главное, что есть у человека – его здоровье. Стали думать, решать – куда бы его спрятать? Одни предлагали спрятать здоровье глубоко в синее море, другие –за высокие горы. И самый мудрый из богов сказал: «Здоровье надо спрятать в самого человека.» Так и живёт с давних времён человек, пытаясь найти своё здоровье. Да вот не каждый может найти и сберечь бесценный дар богов!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V\Desktop\Новафото с телефоная папка (2)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704856" cy="635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65841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90" y="2299184"/>
            <a:ext cx="5431569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471" y="260648"/>
            <a:ext cx="3297009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7441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V\Desktop\Новафото с телефоная папка (2)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560840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68000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V\Desktop\Новафото с телефоная папка (2)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145021" cy="3858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6466"/>
          <a:stretch/>
        </p:blipFill>
        <p:spPr>
          <a:xfrm>
            <a:off x="3635896" y="4119414"/>
            <a:ext cx="5292080" cy="2918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40257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3527296"/>
            <a:ext cx="4283968" cy="3302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6" y="177280"/>
            <a:ext cx="4283968" cy="329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7280"/>
            <a:ext cx="4387957" cy="329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864" y="3468248"/>
            <a:ext cx="4387957" cy="329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16072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196752"/>
            <a:ext cx="741682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Вывод</a:t>
            </a:r>
          </a:p>
          <a:p>
            <a:r>
              <a:rPr lang="ru-RU" sz="2800" dirty="0" smtClean="0"/>
              <a:t>Использование русских народных игр в воспитании младших дошкольников помогает физическому и духовному  совершенствованию  личности ребёнка, расширению его  историко-культурного кругозора ,  знания традиций нашего народа  и обеспечивает духовное здоровье наших детей.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170</TotalTime>
  <Words>327</Words>
  <Application>Microsoft Office PowerPoint</Application>
  <PresentationFormat>Экран (4:3)</PresentationFormat>
  <Paragraphs>21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« Народные подвижные игры, их значение в физическом и нравственном воспитании младших дошкольников»                                                          Подготоила:  воспитатель Шпичко Наталья Васильевна  город Касимов Рязанская область           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 Народные подвижные игры, их значение в физическом и нравственном воспитании дошкольников»   подготовила: </dc:title>
  <dc:creator>Admin</dc:creator>
  <cp:lastModifiedBy>SV</cp:lastModifiedBy>
  <cp:revision>42</cp:revision>
  <dcterms:created xsi:type="dcterms:W3CDTF">2023-01-30T17:32:37Z</dcterms:created>
  <dcterms:modified xsi:type="dcterms:W3CDTF">2023-07-08T13:06:02Z</dcterms:modified>
</cp:coreProperties>
</file>