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4" r:id="rId2"/>
    <p:sldId id="269" r:id="rId3"/>
    <p:sldId id="270" r:id="rId4"/>
    <p:sldId id="271" r:id="rId5"/>
    <p:sldId id="272" r:id="rId6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6114" userDrawn="1">
          <p15:clr>
            <a:srgbClr val="A4A3A4"/>
          </p15:clr>
        </p15:guide>
        <p15:guide id="2" pos="4201" userDrawn="1">
          <p15:clr>
            <a:srgbClr val="A4A3A4"/>
          </p15:clr>
        </p15:guide>
        <p15:guide id="3" pos="119" userDrawn="1">
          <p15:clr>
            <a:srgbClr val="A4A3A4"/>
          </p15:clr>
        </p15:guide>
        <p15:guide id="4" pos="164" userDrawn="1">
          <p15:clr>
            <a:srgbClr val="A4A3A4"/>
          </p15:clr>
        </p15:guide>
        <p15:guide id="5" pos="4156" userDrawn="1">
          <p15:clr>
            <a:srgbClr val="A4A3A4"/>
          </p15:clr>
        </p15:guide>
        <p15:guide id="6" pos="346" userDrawn="1">
          <p15:clr>
            <a:srgbClr val="A4A3A4"/>
          </p15:clr>
        </p15:guide>
        <p15:guide id="7" pos="1933" userDrawn="1">
          <p15:clr>
            <a:srgbClr val="A4A3A4"/>
          </p15:clr>
        </p15:guide>
        <p15:guide id="8" pos="3339" userDrawn="1">
          <p15:clr>
            <a:srgbClr val="A4A3A4"/>
          </p15:clr>
        </p15:guide>
        <p15:guide id="9" pos="2750" userDrawn="1">
          <p15:clr>
            <a:srgbClr val="A4A3A4"/>
          </p15:clr>
        </p15:guide>
        <p15:guide id="10" pos="482" userDrawn="1">
          <p15:clr>
            <a:srgbClr val="A4A3A4"/>
          </p15:clr>
        </p15:guide>
        <p15:guide id="11" orient="horz" pos="489" userDrawn="1">
          <p15:clr>
            <a:srgbClr val="A4A3A4"/>
          </p15:clr>
        </p15:guide>
        <p15:guide id="12" orient="horz" pos="4027" userDrawn="1">
          <p15:clr>
            <a:srgbClr val="A4A3A4"/>
          </p15:clr>
        </p15:guide>
        <p15:guide id="13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B265"/>
    <a:srgbClr val="EDC9EA"/>
    <a:srgbClr val="FCD8BA"/>
    <a:srgbClr val="E6E6E6"/>
    <a:srgbClr val="FA3D1E"/>
    <a:srgbClr val="FBC69B"/>
    <a:srgbClr val="027FA6"/>
    <a:srgbClr val="F88F1C"/>
    <a:srgbClr val="F6882E"/>
    <a:srgbClr val="0291B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15620"/>
    <p:restoredTop sz="94714" autoAdjust="0"/>
  </p:normalViewPr>
  <p:slideViewPr>
    <p:cSldViewPr>
      <p:cViewPr>
        <p:scale>
          <a:sx n="50" d="100"/>
          <a:sy n="50" d="100"/>
        </p:scale>
        <p:origin x="-2262" y="48"/>
      </p:cViewPr>
      <p:guideLst>
        <p:guide orient="horz" pos="6114"/>
        <p:guide orient="horz" pos="489"/>
        <p:guide orient="horz" pos="4027"/>
        <p:guide pos="4201"/>
        <p:guide pos="119"/>
        <p:guide pos="164"/>
        <p:guide pos="4156"/>
        <p:guide pos="346"/>
        <p:guide pos="1933"/>
        <p:guide pos="3339"/>
        <p:guide pos="2750"/>
        <p:guide pos="482"/>
        <p:guide pos="39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014AC-2850-48DC-9EBB-565C6F09B61D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EC71A-75AC-49DD-93AC-13F7BBFB0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3630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EC71A-75AC-49DD-93AC-13F7BBFB01B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0339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EC71A-75AC-49DD-93AC-13F7BBFB01B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0339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EC71A-75AC-49DD-93AC-13F7BBFB01B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0339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EC71A-75AC-49DD-93AC-13F7BBFB01B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0339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EC71A-75AC-49DD-93AC-13F7BBFB01B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0339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Прямая соединительная линия 59"/>
          <p:cNvCxnSpPr/>
          <p:nvPr/>
        </p:nvCxnSpPr>
        <p:spPr>
          <a:xfrm rot="5400000">
            <a:off x="1739510" y="4943453"/>
            <a:ext cx="9906000" cy="1588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179689" y="-2319809"/>
            <a:ext cx="25156" cy="12217058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543806" y="7250693"/>
            <a:ext cx="2225255" cy="2190489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0" y="0"/>
            <a:ext cx="6858000" cy="3809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188640" y="416496"/>
            <a:ext cx="5796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Вступительный экзамен в вуз (Ретро)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76004" y="141682"/>
            <a:ext cx="6643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Имя, фамилия                                                                        класс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636653" y="9620248"/>
            <a:ext cx="261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 flipV="1">
            <a:off x="243911" y="380085"/>
            <a:ext cx="6408738" cy="75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76672" y="848544"/>
            <a:ext cx="2952328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История вопроса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-7300192" y="848544"/>
            <a:ext cx="6480720" cy="2232248"/>
          </a:xfrm>
          <a:prstGeom prst="rect">
            <a:avLst/>
          </a:prstGeom>
          <a:gradFill>
            <a:gsLst>
              <a:gs pos="100000">
                <a:schemeClr val="bg1"/>
              </a:gs>
              <a:gs pos="42000">
                <a:srgbClr val="FCD8BA"/>
              </a:gs>
            </a:gsLst>
            <a:lin ang="5400000" scaled="1"/>
          </a:gradFill>
          <a:ln w="38100">
            <a:solidFill>
              <a:srgbClr val="C00000"/>
            </a:solidFill>
          </a:ln>
          <a:effectLst>
            <a:outerShdw blurRad="292100" dist="215900" dir="5400000" sx="101000" sy="101000" algn="ctr" rotWithShape="0">
              <a:srgbClr val="000000">
                <a:alpha val="3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548680" y="3656856"/>
            <a:ext cx="5802959" cy="1403290"/>
            <a:chOff x="521332" y="2539095"/>
            <a:chExt cx="5802959" cy="1403290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>
              <a:off x="521332" y="2539095"/>
              <a:ext cx="578739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530356" y="2821610"/>
              <a:ext cx="5778369" cy="132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549275" y="3105853"/>
              <a:ext cx="575945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554856" y="3387075"/>
              <a:ext cx="5753869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549275" y="3664935"/>
              <a:ext cx="575945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564841" y="3942385"/>
              <a:ext cx="575945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Рисунок 21" descr="4f2fe85336d9bc799768fc6bb9e9f8c1-800x.jpg"/>
          <p:cNvPicPr>
            <a:picLocks noChangeAspect="1"/>
          </p:cNvPicPr>
          <p:nvPr/>
        </p:nvPicPr>
        <p:blipFill>
          <a:blip r:embed="rId3" cstate="print"/>
          <a:srcRect l="69950" t="18267" r="2751" b="44400"/>
          <a:stretch>
            <a:fillRect/>
          </a:stretch>
        </p:blipFill>
        <p:spPr>
          <a:xfrm>
            <a:off x="980728" y="1424608"/>
            <a:ext cx="2059429" cy="1584176"/>
          </a:xfrm>
          <a:prstGeom prst="rect">
            <a:avLst/>
          </a:prstGeom>
        </p:spPr>
      </p:pic>
      <p:pic>
        <p:nvPicPr>
          <p:cNvPr id="24" name="Рисунок 23" descr="4f2fe85336d9bc799768fc6bb9e9f8c1-800x.jpg"/>
          <p:cNvPicPr>
            <a:picLocks noChangeAspect="1"/>
          </p:cNvPicPr>
          <p:nvPr/>
        </p:nvPicPr>
        <p:blipFill>
          <a:blip r:embed="rId3" cstate="print"/>
          <a:srcRect t="18267" r="32150"/>
          <a:stretch>
            <a:fillRect/>
          </a:stretch>
        </p:blipFill>
        <p:spPr>
          <a:xfrm>
            <a:off x="476672" y="5817096"/>
            <a:ext cx="2592288" cy="1756525"/>
          </a:xfrm>
          <a:prstGeom prst="rect">
            <a:avLst/>
          </a:prstGeom>
        </p:spPr>
      </p:pic>
      <p:pic>
        <p:nvPicPr>
          <p:cNvPr id="28" name="Рисунок 27" descr="6f2b4eb6-2591-5ddd-927c-eb06415a160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61048" y="5817096"/>
            <a:ext cx="2636912" cy="1757512"/>
          </a:xfrm>
          <a:prstGeom prst="rect">
            <a:avLst/>
          </a:prstGeom>
        </p:spPr>
      </p:pic>
      <p:pic>
        <p:nvPicPr>
          <p:cNvPr id="31" name="Рисунок 30" descr="photo_83-8519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36912" y="7689304"/>
            <a:ext cx="1230246" cy="1926142"/>
          </a:xfrm>
          <a:prstGeom prst="rect">
            <a:avLst/>
          </a:prstGeom>
        </p:spPr>
      </p:pic>
      <p:pic>
        <p:nvPicPr>
          <p:cNvPr id="32" name="Рисунок 31" descr="265693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6672" y="7617296"/>
            <a:ext cx="2088232" cy="2088232"/>
          </a:xfrm>
          <a:prstGeom prst="rect">
            <a:avLst/>
          </a:prstGeom>
        </p:spPr>
      </p:pic>
      <p:pic>
        <p:nvPicPr>
          <p:cNvPr id="41" name="Рисунок 40" descr="photo_555-56861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33056" y="7761312"/>
            <a:ext cx="2617310" cy="1746237"/>
          </a:xfrm>
          <a:prstGeom prst="rect">
            <a:avLst/>
          </a:prstGeom>
        </p:spPr>
      </p:pic>
      <p:pic>
        <p:nvPicPr>
          <p:cNvPr id="42" name="Рисунок 41" descr="photo_83-8520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61048" y="848544"/>
            <a:ext cx="2448272" cy="2254780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60648" y="3333111"/>
            <a:ext cx="636408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334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Совсем скоро начинаются приемные экзамены в вузы, и подготовка к сдаче такого экзамена как математика вряд ли будет лишним. Предлагаю включить режим «ретро» и окунуться в атмосферу экзамена на примере конкретного вуза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СПбГИК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334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Итак, сдаем математику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СПбГИК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. Особняк, где происходит сдача экзамена, находится в самом центре Петербурга в квадрате реки Нева, Летнего сада, Марсового поля и площадью Суворова. Через  главный вход по парадной лестнице проходим в аудиторию, где будут проходить экзамен.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334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 дороге к ней рекомендую обязательно заглянуть в Белый зал.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Прямая соединительная линия 59"/>
          <p:cNvCxnSpPr/>
          <p:nvPr/>
        </p:nvCxnSpPr>
        <p:spPr>
          <a:xfrm rot="5400000">
            <a:off x="1739510" y="4943453"/>
            <a:ext cx="9906000" cy="1588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179689" y="-2319809"/>
            <a:ext cx="25156" cy="12217058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543806" y="7250693"/>
            <a:ext cx="2225255" cy="2190489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0" y="0"/>
            <a:ext cx="6858000" cy="3809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188640" y="416496"/>
            <a:ext cx="5796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Вступительный экзамен в вуз (Ретро)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76004" y="141682"/>
            <a:ext cx="6643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Имя, фамилия                                                                        класс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636653" y="9620248"/>
            <a:ext cx="261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 flipV="1">
            <a:off x="243911" y="380085"/>
            <a:ext cx="6408738" cy="75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4f2fe85336d9bc799768fc6bb9e9f8c1-800x.jpg"/>
          <p:cNvPicPr>
            <a:picLocks noChangeAspect="1"/>
          </p:cNvPicPr>
          <p:nvPr/>
        </p:nvPicPr>
        <p:blipFill>
          <a:blip r:embed="rId3" cstate="print"/>
          <a:srcRect l="69950" t="18267" r="2751" b="44400"/>
          <a:stretch>
            <a:fillRect/>
          </a:stretch>
        </p:blipFill>
        <p:spPr>
          <a:xfrm>
            <a:off x="4509120" y="776536"/>
            <a:ext cx="2059429" cy="1584176"/>
          </a:xfrm>
          <a:prstGeom prst="rect">
            <a:avLst/>
          </a:prstGeom>
        </p:spPr>
      </p:pic>
      <p:sp>
        <p:nvSpPr>
          <p:cNvPr id="27" name="Заголовок 1"/>
          <p:cNvSpPr txBox="1">
            <a:spLocks/>
          </p:cNvSpPr>
          <p:nvPr/>
        </p:nvSpPr>
        <p:spPr>
          <a:xfrm>
            <a:off x="620688" y="1280592"/>
            <a:ext cx="3744416" cy="443879"/>
          </a:xfrm>
          <a:prstGeom prst="rect">
            <a:avLst/>
          </a:prstGeom>
          <a:solidFill>
            <a:schemeClr val="accent6"/>
          </a:solidFill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Выполните задания  </a:t>
            </a:r>
            <a:endParaRPr kumimoji="0" lang="ru-RU" sz="2400" b="1" i="0" u="none" strike="noStrike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96" name="Picture 1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656" y="2504728"/>
            <a:ext cx="6097003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Прямая соединительная линия 59"/>
          <p:cNvCxnSpPr/>
          <p:nvPr/>
        </p:nvCxnSpPr>
        <p:spPr>
          <a:xfrm rot="5400000">
            <a:off x="1739510" y="4943453"/>
            <a:ext cx="9906000" cy="1588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179689" y="-2319809"/>
            <a:ext cx="25156" cy="12217058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543806" y="7250693"/>
            <a:ext cx="2225255" cy="2190489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0" y="0"/>
            <a:ext cx="6858000" cy="3809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188640" y="416496"/>
            <a:ext cx="5796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Вступительный экзамен в вуз (Ретро)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76004" y="141682"/>
            <a:ext cx="6643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Имя, фамилия                                                                        класс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636653" y="9620248"/>
            <a:ext cx="261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 flipV="1">
            <a:off x="243911" y="380085"/>
            <a:ext cx="6408738" cy="75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4f2fe85336d9bc799768fc6bb9e9f8c1-800x.jpg"/>
          <p:cNvPicPr>
            <a:picLocks noChangeAspect="1"/>
          </p:cNvPicPr>
          <p:nvPr/>
        </p:nvPicPr>
        <p:blipFill>
          <a:blip r:embed="rId3" cstate="print"/>
          <a:srcRect l="69950" t="18267" r="2751" b="44400"/>
          <a:stretch>
            <a:fillRect/>
          </a:stretch>
        </p:blipFill>
        <p:spPr>
          <a:xfrm>
            <a:off x="4509120" y="776536"/>
            <a:ext cx="2059429" cy="1584176"/>
          </a:xfrm>
          <a:prstGeom prst="rect">
            <a:avLst/>
          </a:prstGeom>
        </p:spPr>
      </p:pic>
      <p:sp>
        <p:nvSpPr>
          <p:cNvPr id="27" name="Заголовок 1"/>
          <p:cNvSpPr txBox="1">
            <a:spLocks/>
          </p:cNvSpPr>
          <p:nvPr/>
        </p:nvSpPr>
        <p:spPr>
          <a:xfrm>
            <a:off x="620688" y="1280592"/>
            <a:ext cx="3744416" cy="443879"/>
          </a:xfrm>
          <a:prstGeom prst="rect">
            <a:avLst/>
          </a:prstGeom>
          <a:solidFill>
            <a:schemeClr val="accent6"/>
          </a:solidFill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Выполните задания  </a:t>
            </a:r>
            <a:endParaRPr kumimoji="0" lang="ru-RU" sz="2400" b="1" i="0" u="none" strike="noStrike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656" y="2720752"/>
            <a:ext cx="6339015" cy="6962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 cstate="print"/>
          <a:srcRect r="1694" b="5501"/>
          <a:stretch>
            <a:fillRect/>
          </a:stretch>
        </p:blipFill>
        <p:spPr bwMode="auto">
          <a:xfrm>
            <a:off x="332655" y="8769424"/>
            <a:ext cx="6274983" cy="61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Прямая соединительная линия 59"/>
          <p:cNvCxnSpPr/>
          <p:nvPr/>
        </p:nvCxnSpPr>
        <p:spPr>
          <a:xfrm rot="5400000">
            <a:off x="1739510" y="4943453"/>
            <a:ext cx="9906000" cy="1588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179689" y="-2319809"/>
            <a:ext cx="25156" cy="12217058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543806" y="7250693"/>
            <a:ext cx="2225255" cy="2190489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0" y="0"/>
            <a:ext cx="6858000" cy="3809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188640" y="416496"/>
            <a:ext cx="5796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Вступительный экзамен в вуз (Ретро)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76004" y="141682"/>
            <a:ext cx="6643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Имя, фамилия                                                                        класс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636653" y="9620248"/>
            <a:ext cx="261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 flipV="1">
            <a:off x="243911" y="380085"/>
            <a:ext cx="6408738" cy="75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4f2fe85336d9bc799768fc6bb9e9f8c1-800x.jpg"/>
          <p:cNvPicPr>
            <a:picLocks noChangeAspect="1"/>
          </p:cNvPicPr>
          <p:nvPr/>
        </p:nvPicPr>
        <p:blipFill>
          <a:blip r:embed="rId3" cstate="print"/>
          <a:srcRect l="69950" t="18267" r="2751" b="44400"/>
          <a:stretch>
            <a:fillRect/>
          </a:stretch>
        </p:blipFill>
        <p:spPr>
          <a:xfrm>
            <a:off x="4509120" y="776536"/>
            <a:ext cx="2059429" cy="1584176"/>
          </a:xfrm>
          <a:prstGeom prst="rect">
            <a:avLst/>
          </a:prstGeom>
        </p:spPr>
      </p:pic>
      <p:sp>
        <p:nvSpPr>
          <p:cNvPr id="27" name="Заголовок 1"/>
          <p:cNvSpPr txBox="1">
            <a:spLocks/>
          </p:cNvSpPr>
          <p:nvPr/>
        </p:nvSpPr>
        <p:spPr>
          <a:xfrm>
            <a:off x="620688" y="1280592"/>
            <a:ext cx="3744416" cy="443879"/>
          </a:xfrm>
          <a:prstGeom prst="rect">
            <a:avLst/>
          </a:prstGeom>
          <a:solidFill>
            <a:schemeClr val="accent6"/>
          </a:solidFill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Справочный материал</a:t>
            </a:r>
            <a:r>
              <a:rPr lang="ru-RU" sz="240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</a:t>
            </a:r>
            <a:endParaRPr kumimoji="0" lang="ru-RU" sz="2400" b="1" i="0" u="none" strike="noStrike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648" y="2072680"/>
            <a:ext cx="63627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 b="44295"/>
          <a:stretch>
            <a:fillRect/>
          </a:stretch>
        </p:blipFill>
        <p:spPr bwMode="auto">
          <a:xfrm>
            <a:off x="476672" y="6881664"/>
            <a:ext cx="608498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Прямая соединительная линия 59"/>
          <p:cNvCxnSpPr/>
          <p:nvPr/>
        </p:nvCxnSpPr>
        <p:spPr>
          <a:xfrm rot="5400000">
            <a:off x="1739510" y="4943453"/>
            <a:ext cx="9906000" cy="1588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179689" y="-2319809"/>
            <a:ext cx="25156" cy="12217058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543806" y="7250693"/>
            <a:ext cx="2225255" cy="2190489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0" y="0"/>
            <a:ext cx="6858000" cy="3809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188640" y="416496"/>
            <a:ext cx="5796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Вступительный экзамен в вуз (Ретро)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76004" y="141682"/>
            <a:ext cx="6643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Имя, фамилия                                                                        класс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636653" y="9620248"/>
            <a:ext cx="261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 flipV="1">
            <a:off x="243911" y="380085"/>
            <a:ext cx="6408738" cy="75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4f2fe85336d9bc799768fc6bb9e9f8c1-800x.jpg"/>
          <p:cNvPicPr>
            <a:picLocks noChangeAspect="1"/>
          </p:cNvPicPr>
          <p:nvPr/>
        </p:nvPicPr>
        <p:blipFill>
          <a:blip r:embed="rId3" cstate="print"/>
          <a:srcRect l="69950" t="18267" r="2751" b="44400"/>
          <a:stretch>
            <a:fillRect/>
          </a:stretch>
        </p:blipFill>
        <p:spPr>
          <a:xfrm>
            <a:off x="4509120" y="776536"/>
            <a:ext cx="2059429" cy="1584176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620688" y="920552"/>
            <a:ext cx="3744416" cy="443879"/>
          </a:xfrm>
          <a:prstGeom prst="rect">
            <a:avLst/>
          </a:prstGeom>
          <a:solidFill>
            <a:schemeClr val="accent6"/>
          </a:solidFill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Справочный материал</a:t>
            </a:r>
            <a:r>
              <a:rPr lang="ru-RU" sz="240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</a:t>
            </a:r>
            <a:endParaRPr kumimoji="0" lang="ru-RU" sz="2400" b="1" i="0" u="none" strike="noStrike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88" y="4880993"/>
            <a:ext cx="5802924" cy="5025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 t="54379"/>
          <a:stretch>
            <a:fillRect/>
          </a:stretch>
        </p:blipFill>
        <p:spPr bwMode="auto">
          <a:xfrm>
            <a:off x="404664" y="2576736"/>
            <a:ext cx="6084980" cy="24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 b="90716"/>
          <a:stretch>
            <a:fillRect/>
          </a:stretch>
        </p:blipFill>
        <p:spPr bwMode="auto">
          <a:xfrm>
            <a:off x="692696" y="2360713"/>
            <a:ext cx="482453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2918</TotalTime>
  <Words>173</Words>
  <Application>Microsoft Office PowerPoint</Application>
  <PresentationFormat>Лист A4 (210x297 мм)</PresentationFormat>
  <Paragraphs>28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14</dc:creator>
  <cp:lastModifiedBy>Hp</cp:lastModifiedBy>
  <cp:revision>87</cp:revision>
  <dcterms:created xsi:type="dcterms:W3CDTF">2023-04-13T01:53:56Z</dcterms:created>
  <dcterms:modified xsi:type="dcterms:W3CDTF">2023-05-21T18:05:51Z</dcterms:modified>
</cp:coreProperties>
</file>