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70" r:id="rId3"/>
    <p:sldId id="269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9"/>
    <p:restoredTop sz="94653"/>
  </p:normalViewPr>
  <p:slideViewPr>
    <p:cSldViewPr snapToGrid="0" snapToObjects="1">
      <p:cViewPr varScale="1">
        <p:scale>
          <a:sx n="76" d="100"/>
          <a:sy n="76" d="100"/>
        </p:scale>
        <p:origin x="26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1E0B78-5FA6-A54A-8C97-FF2F71A73D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CCA1BC4-4ACA-B744-A15E-E637CCC915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DF9227A-749A-D94E-BCBB-330C70346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2A92F-43FE-C042-9302-69F1946FA35C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603BF5-2F20-3A42-B694-407FF3AEA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7397D5-53EE-1F4C-98F5-28C13D7CD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7175B-DABC-624C-943E-98A7539A7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46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618E65-4A57-CC42-8752-72B1F5694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D8A4B82-D8B5-0D43-95B5-47C532A298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8DD5E0-7346-AD44-9A3D-3F2605E63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2A92F-43FE-C042-9302-69F1946FA35C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E59C3E-57BD-7B44-9AD9-D8DCB81B7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1E6C69-39C3-F14C-A5CD-1D5C76D07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7175B-DABC-624C-943E-98A7539A7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46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0DFCD5A-75BE-614A-8261-83DE71FDEF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5CEB295-600F-7D4D-9F48-2CA332DE1E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E605BA-1F2A-794E-A86D-2E663AF19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2A92F-43FE-C042-9302-69F1946FA35C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08D0B9-9707-DD43-B28D-BEAC73111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B1BF9D-C38A-8947-8A6B-AA8D70212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7175B-DABC-624C-943E-98A7539A7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8E32A7-D6C5-C74F-A1D8-48F1E66C7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32B71D-A508-B743-AF91-701059434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7A151AA-CCFD-534A-AB44-A47167708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2A92F-43FE-C042-9302-69F1946FA35C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5F2C0C-C00F-D349-B24A-A06848C16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E9DA02D-EC57-3440-8545-2443D63DE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7175B-DABC-624C-943E-98A7539A7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512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A7BB85-5202-E748-A4F8-1C5BE0826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35EAAE3-5656-9742-9C8F-CAADEC152E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26690A-876D-BC44-A68A-53130799E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2A92F-43FE-C042-9302-69F1946FA35C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771130-FBAE-D040-8FF1-5402BD735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FE96EA-FD27-4B4C-B598-EC1AA0D54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7175B-DABC-624C-943E-98A7539A7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5218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A9B2AC-4FEB-1540-B78A-B9EEE1C32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55B7F2-230C-324C-A99B-9674A9F346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393B53B-9F27-9946-9E45-0D57199976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CFE7AE8-2842-9947-A889-7495976F4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2A92F-43FE-C042-9302-69F1946FA35C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487ED36-17F6-6D4D-905B-52722BF01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34C08FB-2C20-6747-A63D-F462828FE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7175B-DABC-624C-943E-98A7539A7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794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E71BA5-7D85-4D44-97CC-31397938F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96DF1FB-6838-774C-9525-53177A3D56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429787F-DCCE-EC48-B6DB-464BC576DE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79848BE-88C0-B848-A4A5-034FC56BE6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84D6105-842A-2D4C-B5A3-733A3DD80E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1BC3263-4A63-9343-AF34-6B13FF071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2A92F-43FE-C042-9302-69F1946FA35C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367398A-9297-7F41-A3C4-6A8E09CD8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FDE9DB2-DE04-B747-9147-31977BFF0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7175B-DABC-624C-943E-98A7539A7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247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157AA9-5A1A-4D46-AA93-00174D5D0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F35A46B-1FE2-744D-B70D-E3F6A4985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2A92F-43FE-C042-9302-69F1946FA35C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DD791A8-AFF4-E047-B751-C33CB8922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CB7599A-7F2C-0749-9E68-E8B90D7EC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7175B-DABC-624C-943E-98A7539A7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224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373B7D9-985E-FB40-898A-A7B17F75F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2A92F-43FE-C042-9302-69F1946FA35C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6F7A8D8-379D-1D44-96D3-9E25DCD8C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277BE69-0D90-F540-9DE8-B726A27B5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7175B-DABC-624C-943E-98A7539A7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0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9A07B4-EB2B-FC46-826D-5E149AFAF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FB1A64-42CB-C14F-9657-CF5BD1EF4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1C8C7AB-DA1C-434B-A1B8-D958DD759B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36B4A03-C683-DD40-A8BC-52BEEF9D3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2A92F-43FE-C042-9302-69F1946FA35C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84F130B-A903-B048-B93B-96B87323F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629FC01-B90A-A94F-A9CB-90D735BDB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7175B-DABC-624C-943E-98A7539A7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332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B52E22-5BC9-C546-8A94-329C03BFD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97DF389-B649-4446-A31D-C913D94E8A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C65E5AF-B8C2-3B46-BD22-3F09983137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0AF242A-0595-F847-86FB-00B61EC85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2A92F-43FE-C042-9302-69F1946FA35C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43844A6-FFE1-6B45-A13A-8220B7F0B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E9D9766-24F9-7846-8A98-4FD5D5C30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7175B-DABC-624C-943E-98A7539A7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883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E229B1-2B37-D541-80EB-E6F09FD21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87B9CC6-E792-5941-ADB1-43A5095E05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6E944C-238F-B749-8D5E-A09226ACED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12A92F-43FE-C042-9302-69F1946FA35C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4A331F-71FA-2F42-A6FF-6FBD1EF41A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FADA8AC-E2BD-614A-97EE-8A444B1B25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7175B-DABC-624C-943E-98A7539A7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950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D3D1BC-9A92-A44C-9A65-B924B840EB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537758"/>
            <a:ext cx="6327220" cy="5913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788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1B4B41F-B154-1348-A041-097FC48AD8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00" y="127000"/>
            <a:ext cx="4876800" cy="650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6472B15-72D1-244A-BFBF-19091DC397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5867" y="127000"/>
            <a:ext cx="36576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6290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1505A9C-AA39-834F-8CB3-F1C48DE66A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127000"/>
            <a:ext cx="4876800" cy="650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FA3E3C1-FD0A-2A4C-B085-64712AF0ED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00" y="127000"/>
            <a:ext cx="48768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138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49076E8-6AD7-4B43-BA4F-DBC590336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8533" y="194733"/>
            <a:ext cx="4876800" cy="650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7FCE8F8-3B26-8941-ADAE-5CE4EA5904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194733"/>
            <a:ext cx="48768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39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12D4EEA-577D-BC42-B78A-91AA68A6A5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94733"/>
            <a:ext cx="4876800" cy="650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D63B681-E295-FE4B-946F-0EB5BBFEAD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7734" y="194733"/>
            <a:ext cx="48768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567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BB31DA-BA96-6F42-9807-D9946DA07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933" y="177800"/>
            <a:ext cx="4876800" cy="650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31CDC09-36AB-B24E-987B-F39F7595A7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6133" y="177800"/>
            <a:ext cx="48768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121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5018CBB-FA41-994E-97BF-CA3E4EF286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600" y="177800"/>
            <a:ext cx="4876800" cy="650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3D97CE8-53A2-734C-91F2-9D48A56C17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77800"/>
            <a:ext cx="48768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419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B303C77-2EB4-AD46-B494-A66E0FDA18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177800"/>
            <a:ext cx="48768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57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2025F31-8CE6-C144-8ACB-E2581A334D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334" y="211667"/>
            <a:ext cx="4876800" cy="65024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68F113C-49AD-B74D-86FA-F87DDDC6BF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6933" y="211667"/>
            <a:ext cx="48768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034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CFB080B-8FDF-0742-A4FB-E6AD76735F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77800"/>
            <a:ext cx="4876800" cy="650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3F868F-BFDA-8948-B8CD-6227EA7F5B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8533" y="177800"/>
            <a:ext cx="48768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851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12687CD-F7EF-5D41-AEC6-0741E5ECBB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600" y="177800"/>
            <a:ext cx="4876800" cy="650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F6BD8D4-50D2-4C43-9379-861F486507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9334" y="177800"/>
            <a:ext cx="48768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21596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Широкоэкранный</PresentationFormat>
  <Paragraphs>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Колядин</dc:creator>
  <cp:lastModifiedBy>Александр Колядин</cp:lastModifiedBy>
  <cp:revision>3</cp:revision>
  <dcterms:created xsi:type="dcterms:W3CDTF">2023-03-08T07:38:58Z</dcterms:created>
  <dcterms:modified xsi:type="dcterms:W3CDTF">2023-03-08T07:58:29Z</dcterms:modified>
</cp:coreProperties>
</file>