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9"/>
    <p:restoredTop sz="94963"/>
  </p:normalViewPr>
  <p:slideViewPr>
    <p:cSldViewPr snapToGrid="0" snapToObjects="1">
      <p:cViewPr varScale="1">
        <p:scale>
          <a:sx n="77" d="100"/>
          <a:sy n="77" d="100"/>
        </p:scale>
        <p:origin x="21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7/18/22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7/18/22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7/18/22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7/18/22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68524-C76F-E14B-AE0E-444CECE3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60615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Что это такое?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490C30-71ED-C640-A066-25D7A8D94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674" y="1446415"/>
            <a:ext cx="5291051" cy="529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95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4E3198-9042-6E4C-827B-07087C0BE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564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736176-BCBB-EE4B-9E14-DE3550644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950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69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2F10FD-20D2-9C44-BC4E-1B9369F90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843" y="218624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99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B7AAF2-C6B4-EA49-AEA9-75F439D61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30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6882ED-2B38-CF40-9304-973CEFD6D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537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00DFE5-B9F6-ED40-8186-0F10BC07E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482" y="250835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B0242B-C2C8-984A-BD67-D953E1150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305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440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92F509-3491-0D45-A98B-3B3AD7364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3917" y="135538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6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67934-0954-8D4D-A078-88517B861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       Зачем она нужна?</a:t>
            </a:r>
            <a:br>
              <a:rPr lang="ru-RU" dirty="0"/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Метла́, помело — инструмент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подметания, уборки территорий от мусора, песка, опавшей листвы и т.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Профессиональный инструмент дворника. Представляет собой связанный пучок прутьев, нанизанный на длинный черенок.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300FF2-7353-4B47-A1C7-E7EF8BFAE0FC}"/>
              </a:ext>
            </a:extLst>
          </p:cNvPr>
          <p:cNvSpPr txBox="1"/>
          <p:nvPr/>
        </p:nvSpPr>
        <p:spPr>
          <a:xfrm>
            <a:off x="6118167" y="23109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71369E-FD8A-2B48-81FA-6D51E9408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28" y="2310938"/>
            <a:ext cx="6032291" cy="400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31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CEF3D0-B5EB-8344-BCC0-454186BFF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568" y="184786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8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743D9D-9CB4-1F42-9326-1686B2764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960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DD14C3-1AE9-2D45-ADC9-0B1B280E7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211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40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EAD421-03C0-4B45-82BA-617AD9E5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880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C203FF-D61F-7C40-B26D-3E76220D0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100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22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03DA73-C443-C74F-9C20-D4B1E92F9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793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2ABA68-9935-D342-9E45-92261436D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428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4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C15F1C-DF71-D946-A6C9-EFE26EEE4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432" y="151744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99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F82E88-7EE8-3E4D-845D-FF47E45E0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80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3464E3-6AB7-5846-BDF2-8D53443EF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546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88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D0F617-8041-F94F-8B43-3A41E8A89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448" y="3556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304F99-AEF7-2446-9280-D5632F85F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707" y="3556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08229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Обрезка</Template>
  <TotalTime>9</TotalTime>
  <Words>49</Words>
  <Application>Microsoft Macintosh PowerPoint</Application>
  <PresentationFormat>Широкоэкранный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Franklin Gothic Book</vt:lpstr>
      <vt:lpstr>Times New Roman</vt:lpstr>
      <vt:lpstr>Обрезка</vt:lpstr>
      <vt:lpstr>Что это такое?</vt:lpstr>
      <vt:lpstr>                    Зачем она нужна? Метла́, помело — инструмент для подметания, уборки территорий от мусора, песка, опавшей листвы и т. п. Профессиональный инструмент дворника. Представляет собой связанный пучок прутьев, нанизанный на длинный черенок.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это такое?</dc:title>
  <dc:creator>Александр Колядин</dc:creator>
  <cp:lastModifiedBy>Александр Колядин</cp:lastModifiedBy>
  <cp:revision>1</cp:revision>
  <dcterms:created xsi:type="dcterms:W3CDTF">2022-07-18T07:49:02Z</dcterms:created>
  <dcterms:modified xsi:type="dcterms:W3CDTF">2022-07-18T07:58:58Z</dcterms:modified>
</cp:coreProperties>
</file>