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6" r:id="rId10"/>
    <p:sldId id="263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8" autoAdjust="0"/>
    <p:restoredTop sz="94660"/>
  </p:normalViewPr>
  <p:slideViewPr>
    <p:cSldViewPr>
      <p:cViewPr varScale="1">
        <p:scale>
          <a:sx n="81" d="100"/>
          <a:sy n="81" d="100"/>
        </p:scale>
        <p:origin x="1757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11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8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88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34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20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2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93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734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38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6F171-1CE8-4E5A-8E9B-F115C843F9CA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08B81-5DF5-4E7E-8966-825936C9D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267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2536" y="0"/>
            <a:ext cx="92530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atin typeface="Arial Black" panose="020B0A04020102020204" pitchFamily="34" charset="0"/>
              </a:rPr>
              <a:t>Презентация на тему:</a:t>
            </a:r>
          </a:p>
          <a:p>
            <a:pPr algn="ctr"/>
            <a:endParaRPr lang="ru-RU" sz="4000" dirty="0"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atin typeface="Arial Black" panose="020B0A04020102020204" pitchFamily="34" charset="0"/>
              </a:rPr>
              <a:t>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«Размножение и развитие ПТИЦ»</a:t>
            </a:r>
          </a:p>
        </p:txBody>
      </p:sp>
      <p:pic>
        <p:nvPicPr>
          <p:cNvPr id="1028" name="Picture 4" descr="https://avatanplus.com/files/resources/original/572866b915e8015475d14302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310" y="2348880"/>
            <a:ext cx="8066881" cy="538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162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35716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Послегнездовой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период:</a:t>
            </a:r>
          </a:p>
          <a:p>
            <a:pPr algn="ctr">
              <a:buFont typeface="Wingdings" pitchFamily="2" charset="2"/>
              <a:buChar char="§"/>
            </a:pPr>
            <a:r>
              <a:rPr lang="ru-RU" b="1" dirty="0"/>
              <a:t> линька и накопление жира;</a:t>
            </a:r>
          </a:p>
          <a:p>
            <a:pPr algn="ctr">
              <a:buFont typeface="Wingdings" pitchFamily="2" charset="2"/>
              <a:buChar char="§"/>
            </a:pPr>
            <a:r>
              <a:rPr lang="ru-RU" b="1" dirty="0"/>
              <a:t> сбор в стаи и перемещение на небольшие расстояния в поисках пищи; </a:t>
            </a:r>
          </a:p>
          <a:p>
            <a:pPr algn="ctr">
              <a:buFont typeface="Wingdings" pitchFamily="2" charset="2"/>
              <a:buChar char="§"/>
            </a:pPr>
            <a:r>
              <a:rPr lang="ru-RU" b="1" dirty="0"/>
              <a:t> увеличение длительности перемещений (миграций), превращение их в кочёвки или перелёты.</a:t>
            </a:r>
          </a:p>
        </p:txBody>
      </p:sp>
      <p:pic>
        <p:nvPicPr>
          <p:cNvPr id="1026" name="Picture 2" descr="https://cdn0.wideopenpets.com/wp-content/uploads/2017/07/mol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182"/>
            <a:ext cx="2160000" cy="1440000"/>
          </a:xfrm>
          <a:prstGeom prst="rect">
            <a:avLst/>
          </a:prstGeom>
          <a:noFill/>
        </p:spPr>
      </p:pic>
      <p:pic>
        <p:nvPicPr>
          <p:cNvPr id="1028" name="Picture 4" descr="https://images.wallpaperscraft.ru/image/golubi_ptitsa_staia_146127_960x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572008"/>
            <a:ext cx="3357522" cy="1902596"/>
          </a:xfrm>
          <a:prstGeom prst="rect">
            <a:avLst/>
          </a:prstGeom>
          <a:noFill/>
        </p:spPr>
      </p:pic>
      <p:sp>
        <p:nvSpPr>
          <p:cNvPr id="1030" name="AutoShape 6" descr="https://web-zoopark.ru/wp-content/uploads/2018/06/1-8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eb-zoopark.ru/wp-content/uploads/2018/06/1-8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cdn6.nzgeo.com/2009/01/95_Godwit_08-1600x10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www.dontforgettomove.com/wp-content/uploads/2014/01/top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2500306"/>
            <a:ext cx="2857520" cy="1912885"/>
          </a:xfrm>
          <a:prstGeom prst="rect">
            <a:avLst/>
          </a:prstGeom>
          <a:noFill/>
        </p:spPr>
      </p:pic>
      <p:cxnSp>
        <p:nvCxnSpPr>
          <p:cNvPr id="12" name="Прямая со стрелкой 11"/>
          <p:cNvCxnSpPr/>
          <p:nvPr/>
        </p:nvCxnSpPr>
        <p:spPr>
          <a:xfrm rot="16200000" flipH="1">
            <a:off x="1357290" y="4357694"/>
            <a:ext cx="1285884" cy="114300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6572264" y="4643446"/>
            <a:ext cx="1214446" cy="121444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641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pic>
        <p:nvPicPr>
          <p:cNvPr id="23554" name="Picture 2" descr="https://detibib-nevelsk.ru/wp-content/uploads/2019/04/42efb81be9a91d509815220790356a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144000" cy="6429396"/>
          </a:xfrm>
          <a:prstGeom prst="rect">
            <a:avLst/>
          </a:prstGeom>
          <a:noFill/>
        </p:spPr>
      </p:pic>
      <p:sp>
        <p:nvSpPr>
          <p:cNvPr id="6" name="Багетная рамка 5"/>
          <p:cNvSpPr/>
          <p:nvPr/>
        </p:nvSpPr>
        <p:spPr>
          <a:xfrm>
            <a:off x="0" y="0"/>
            <a:ext cx="9144000" cy="1142984"/>
          </a:xfrm>
          <a:prstGeom prst="bevel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Arial Black" pitchFamily="34" charset="0"/>
                <a:cs typeface="Aharoni" pitchFamily="2" charset="-79"/>
              </a:rPr>
              <a:t>ИНТЕРЕСНЫЕ ФАКТЫ О ПТИЦАХ</a:t>
            </a:r>
          </a:p>
        </p:txBody>
      </p:sp>
    </p:spTree>
    <p:extLst>
      <p:ext uri="{BB962C8B-B14F-4D97-AF65-F5344CB8AC3E}">
        <p14:creationId xmlns:p14="http://schemas.microsoft.com/office/powerpoint/2010/main" val="1522641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Спасибо за внимание!</a:t>
            </a:r>
          </a:p>
        </p:txBody>
      </p:sp>
      <p:pic>
        <p:nvPicPr>
          <p:cNvPr id="22532" name="Picture 4" descr="http://gifok.net/images/2015/10/27/Birds_1_17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1500174"/>
            <a:ext cx="9572612" cy="5177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264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1624516/32dfa675-6ae2-4c1b-a05e-01d0139eccef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99503" y="2204864"/>
            <a:ext cx="4505789" cy="316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Кто такие птицы?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46685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Птицы являются: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двуногими,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теплокровными,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яйцекладущими позвоночными, с перьями и костлявым клювом без зубов.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117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Птицы</a:t>
            </a:r>
            <a:r>
              <a:rPr lang="ru-RU" b="1" dirty="0"/>
              <a:t> – единственные животные, покрытые перьями, большинство из них характеризуются полетом. Многие птицы мигрируют на большие расстояния, чтобы использовать оптимальные места обитания, в то время как другие проводят почти все свое время в море.</a:t>
            </a:r>
          </a:p>
        </p:txBody>
      </p:sp>
      <p:pic>
        <p:nvPicPr>
          <p:cNvPr id="2054" name="Picture 6" descr="https://www.pngarts.com/files/3/Single-Bird-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069" y="3778337"/>
            <a:ext cx="5468773" cy="341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666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Размножение и развитие птиц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448039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Процесс размножения у всех видов птиц требует развития различных по своему биологическому смыслу приспособлений, что обеспечивают воспитание и выживание потомства. Период размножения у птиц рассчитан так, чтобы их потомство появилось в самое благоприятное для них время года с соответствующим количеством доступной пищи.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" y="2996952"/>
            <a:ext cx="5396099" cy="359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s://wdb.space/media/2016-1-18/b3-i2aUa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06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92725"/>
            <a:ext cx="6552728" cy="436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210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801" y="268005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Большинство птиц спариваются весной. Они </a:t>
            </a:r>
            <a:r>
              <a:rPr lang="ru-RU" b="1" dirty="0">
                <a:solidFill>
                  <a:srgbClr val="FF0000"/>
                </a:solidFill>
              </a:rPr>
              <a:t>строят гнезда</a:t>
            </a:r>
            <a:r>
              <a:rPr lang="ru-RU" b="1" dirty="0"/>
              <a:t>, в которые самка откладывает яйца. Птицы-родители заботятся о своей кладке, стараются, чтобы яйца не подвергались воздействию жаркого солнца днем и холодного воздуха ночью. Это продолжается до тех пор, пока в должное время из яиц не вылупляются птенцы.</a:t>
            </a:r>
          </a:p>
        </p:txBody>
      </p:sp>
      <p:pic>
        <p:nvPicPr>
          <p:cNvPr id="4098" name="Picture 2" descr="http://pngimg.com/uploads/nest/nest_PNG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932" y="1844824"/>
            <a:ext cx="5264934" cy="524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tokkoro.com/picsup/1018407-bir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381344"/>
            <a:ext cx="5764159" cy="360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543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020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3532" y="214789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После </a:t>
            </a:r>
            <a:r>
              <a:rPr lang="ru-RU" b="1" dirty="0" err="1"/>
              <a:t>вылупления</a:t>
            </a:r>
            <a:r>
              <a:rPr lang="ru-RU" b="1" dirty="0"/>
              <a:t> птенца из яйца, родители оказывают различную степень осторожности с точки зрения питания и защиты. В зависимости от продолжительности и сложности эмбрионального развития птенцы подразделяются на выводковых и птенцовых.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6" r="1274"/>
          <a:stretch/>
        </p:blipFill>
        <p:spPr bwMode="auto">
          <a:xfrm>
            <a:off x="0" y="1472476"/>
            <a:ext cx="4925863" cy="5198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r="23090"/>
          <a:stretch/>
        </p:blipFill>
        <p:spPr bwMode="auto">
          <a:xfrm>
            <a:off x="4613532" y="1455088"/>
            <a:ext cx="4530468" cy="52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68132" y="1649036"/>
            <a:ext cx="226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птенцы гнездовые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89416" y="1630502"/>
            <a:ext cx="2488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птенцы выводковые</a:t>
            </a:r>
          </a:p>
        </p:txBody>
      </p:sp>
    </p:spTree>
    <p:extLst>
      <p:ext uri="{BB962C8B-B14F-4D97-AF65-F5344CB8AC3E}">
        <p14:creationId xmlns:p14="http://schemas.microsoft.com/office/powerpoint/2010/main" val="193670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Выводковые птенцы, которые относительно зрелы при рождении, могут самостоятельно заботиться о себе почти сразу после </a:t>
            </a:r>
            <a:r>
              <a:rPr lang="ru-RU" b="1" dirty="0" err="1"/>
              <a:t>вылупления</a:t>
            </a:r>
            <a:r>
              <a:rPr lang="ru-RU" b="1" dirty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640" y="913408"/>
            <a:ext cx="65024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338990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Гнездовые − те, кто родился беспомощным − слепые и голые, они требуют расширенной родительской опеки.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4" b="17480"/>
          <a:stretch/>
        </p:blipFill>
        <p:spPr bwMode="auto">
          <a:xfrm>
            <a:off x="1784524" y="4131196"/>
            <a:ext cx="5688632" cy="25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762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35716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Процесс, при котором птенец приобретает перья, называется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«ОПЕРЕНИЕМ».</a:t>
            </a:r>
          </a:p>
        </p:txBody>
      </p:sp>
      <p:pic>
        <p:nvPicPr>
          <p:cNvPr id="2050" name="Picture 2" descr="https://pixnio.com/free-images/2017/05/18/2017-05-18-10-35-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142984"/>
            <a:ext cx="6958456" cy="5000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6490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117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Сезонные явления в жизни птиц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42873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 жизни птиц выделяют два периода.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35743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Гнездовой период: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создание пар;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строительство гнезда;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откладывание яиц;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насиживание яиц;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выкармливание птенцов;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/>
              <a:t> обучение птенцов полёту.</a:t>
            </a:r>
          </a:p>
        </p:txBody>
      </p:sp>
      <p:pic>
        <p:nvPicPr>
          <p:cNvPr id="24578" name="Picture 2" descr="http://s2.fotokto.ru/photo/full/317/3171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00240"/>
            <a:ext cx="2000264" cy="1357806"/>
          </a:xfrm>
          <a:prstGeom prst="rect">
            <a:avLst/>
          </a:prstGeom>
          <a:noFill/>
        </p:spPr>
      </p:pic>
      <p:pic>
        <p:nvPicPr>
          <p:cNvPr id="24580" name="Picture 4" descr="https://avatars.mds.yandex.net/get-pdb/1667414/d27a0fa6-0e01-4214-8884-c7c5876b02c0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00504"/>
            <a:ext cx="2071670" cy="1381804"/>
          </a:xfrm>
          <a:prstGeom prst="rect">
            <a:avLst/>
          </a:prstGeom>
          <a:noFill/>
        </p:spPr>
      </p:pic>
      <p:pic>
        <p:nvPicPr>
          <p:cNvPr id="24582" name="Picture 6" descr="https://sc02.alicdn.com/kf/UTB8PxsLnrnJXKJkSahGq6xhzFXaF/eiderdow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786322"/>
            <a:ext cx="1885920" cy="1885920"/>
          </a:xfrm>
          <a:prstGeom prst="rect">
            <a:avLst/>
          </a:prstGeom>
          <a:noFill/>
        </p:spPr>
      </p:pic>
      <p:pic>
        <p:nvPicPr>
          <p:cNvPr id="24584" name="Picture 8" descr="https://i.pinimg.com/originals/69/07/01/6907017e9874fd30a2875dbf0e2fed6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5143512"/>
            <a:ext cx="1928826" cy="1446620"/>
          </a:xfrm>
          <a:prstGeom prst="rect">
            <a:avLst/>
          </a:prstGeom>
          <a:noFill/>
        </p:spPr>
      </p:pic>
      <p:pic>
        <p:nvPicPr>
          <p:cNvPr id="24586" name="Picture 10" descr="http://www.magma3c.com/wp-content/uploads/2016/05/lms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3214686"/>
            <a:ext cx="2035983" cy="1357322"/>
          </a:xfrm>
          <a:prstGeom prst="rect">
            <a:avLst/>
          </a:prstGeom>
          <a:noFill/>
        </p:spPr>
      </p:pic>
      <p:pic>
        <p:nvPicPr>
          <p:cNvPr id="24588" name="Picture 12" descr="https://klopik.com/uploads/posts/2011-03/1300005232_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1285860"/>
            <a:ext cx="1714512" cy="1298053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/>
          <p:nvPr/>
        </p:nvCxnSpPr>
        <p:spPr>
          <a:xfrm rot="5400000">
            <a:off x="1393803" y="3463925"/>
            <a:ext cx="92869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29124" y="6072206"/>
            <a:ext cx="92869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7680347" y="2749545"/>
            <a:ext cx="92869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643042" y="5572140"/>
            <a:ext cx="928694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7286644" y="5214950"/>
            <a:ext cx="857256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4908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364</Words>
  <Application>Microsoft Office PowerPoint</Application>
  <PresentationFormat>On-screen Show (4:3)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Wingdings</vt:lpstr>
      <vt:lpstr>Тема Office</vt:lpstr>
      <vt:lpstr>PowerPoint Presentation</vt:lpstr>
      <vt:lpstr>Кто такие птицы?</vt:lpstr>
      <vt:lpstr>Размножение и развитие птиц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AnnaL</dc:creator>
  <cp:lastModifiedBy>Владислав Котькин</cp:lastModifiedBy>
  <cp:revision>12</cp:revision>
  <dcterms:created xsi:type="dcterms:W3CDTF">2019-12-06T09:58:48Z</dcterms:created>
  <dcterms:modified xsi:type="dcterms:W3CDTF">2023-07-08T03:07:39Z</dcterms:modified>
</cp:coreProperties>
</file>