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  <p:sldMasterId id="2147483889" r:id="rId2"/>
  </p:sldMasterIdLst>
  <p:sldIdLst>
    <p:sldId id="256" r:id="rId3"/>
    <p:sldId id="273" r:id="rId4"/>
    <p:sldId id="274" r:id="rId5"/>
    <p:sldId id="321" r:id="rId6"/>
    <p:sldId id="301" r:id="rId7"/>
    <p:sldId id="276" r:id="rId8"/>
    <p:sldId id="281" r:id="rId9"/>
    <p:sldId id="288" r:id="rId10"/>
    <p:sldId id="311" r:id="rId11"/>
    <p:sldId id="283" r:id="rId12"/>
    <p:sldId id="289" r:id="rId13"/>
    <p:sldId id="331" r:id="rId14"/>
    <p:sldId id="332" r:id="rId15"/>
    <p:sldId id="261" r:id="rId16"/>
    <p:sldId id="333" r:id="rId17"/>
    <p:sldId id="325" r:id="rId18"/>
    <p:sldId id="334" r:id="rId19"/>
    <p:sldId id="327" r:id="rId20"/>
    <p:sldId id="336" r:id="rId21"/>
    <p:sldId id="328" r:id="rId22"/>
    <p:sldId id="335" r:id="rId2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CC33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>
        <p:scale>
          <a:sx n="76" d="100"/>
          <a:sy n="76" d="100"/>
        </p:scale>
        <p:origin x="-14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37ED8EB-85DF-47A1-B6C2-E1ABF0E24D63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EBBD8F5-9DAE-4235-A00D-33CA853B0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2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E050D45-E7D3-4870-A8EB-3C0C73C9B1D3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A857986-6347-4BCF-ABDF-D2B654754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C7E5733-84BE-46CF-A82F-27F90CA35BFC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40D586D-5ED3-4245-A6E2-31F3873FC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E44AB-1451-4585-8D3C-706B7AF73C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4781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82FC-496F-4DD1-9B82-47C08388D6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1610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DA658-65BD-4FD7-80A4-D8CF9B45B0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2139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8F1F5-3FFE-4565-85F6-BF9DD77D03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8365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DB8A3-8674-434A-A99C-F34819F498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7494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774D1-9E26-4EC1-84A5-6F98347118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8184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730AD-3EB5-42CD-9BB6-55E7461E1B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999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AF04A09-0796-490F-B923-121A756AC9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632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D889733-32FA-4B94-81D2-B0AAF4FE5D4A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0B40317-27A0-4B1C-B17A-C8B3A4309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229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A7889-E66F-41FD-A379-A8BEBF6990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2185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24A02-F99C-433D-B545-9FDAD9E194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9614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8D84F-3AF1-44FD-B4AF-631271F55B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711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6BD3826-3A89-47CC-B037-2B53C49AFCE0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C863A07-75DE-49CE-B3FF-73E6806F5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33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67842D0-2D50-462D-A245-A62B1210A799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663D6E0-A6EB-4887-A284-95851A968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6165328-340A-48A8-88CD-90DFC3DE8B64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7F5E32D-72A0-4506-A085-1E858EF36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96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4E500AD-000A-44B4-99BC-6C17EB773553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0088725-C17C-43CA-B29D-01EF95CAD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6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C5FBA48-7BC7-4851-8973-80636C280E24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160CB37-7562-4D71-AA2F-1A413E0F5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1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094B396-63EF-4784-898E-8930A2A99D9F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4F15275-2266-4DD9-AD22-09F3BADFF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3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05DD336-35F5-4A0B-88BD-CDC84392BDA7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7EE0849-E86C-487E-9FCD-02015BA05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8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32B32"/>
            </a:gs>
            <a:gs pos="64999">
              <a:srgbClr val="273037"/>
            </a:gs>
            <a:gs pos="100000">
              <a:srgbClr val="606B7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975" y="573088"/>
            <a:ext cx="85725" cy="573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69325" y="573088"/>
            <a:ext cx="576263" cy="573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544638"/>
            <a:ext cx="73152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2770188"/>
            <a:ext cx="731520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100" y="549275"/>
            <a:ext cx="1189038" cy="2968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alpha val="50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52997FF9-3D76-4009-81B9-902221DE595C}" type="datetimeFigureOut">
              <a:rPr lang="ru-RU"/>
              <a:pPr>
                <a:defRPr/>
              </a:pPr>
              <a:t>08.07.2023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549275"/>
            <a:ext cx="939800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/>
              </a:defRPr>
            </a:lvl1pPr>
          </a:lstStyle>
          <a:p>
            <a:pPr>
              <a:defRPr/>
            </a:pPr>
            <a:fld id="{20EFDBF4-D8B9-4CC8-8A2A-1CC35E385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663"/>
            <a:ext cx="2246312" cy="301625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prstClr val="white"/>
                </a:solidFill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DF1E8C3-DB75-48C9-8E17-A4136525DA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3990" r:id="rId2"/>
    <p:sldLayoutId id="2147484009" r:id="rId3"/>
    <p:sldLayoutId id="2147483991" r:id="rId4"/>
    <p:sldLayoutId id="2147483992" r:id="rId5"/>
    <p:sldLayoutId id="2147483993" r:id="rId6"/>
    <p:sldLayoutId id="2147483994" r:id="rId7"/>
    <p:sldLayoutId id="2147484010" r:id="rId8"/>
    <p:sldLayoutId id="2147484011" r:id="rId9"/>
    <p:sldLayoutId id="2147483995" r:id="rId10"/>
    <p:sldLayoutId id="21474839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04664"/>
            <a:ext cx="8229600" cy="590465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География России-8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sz="4400" dirty="0" smtClean="0"/>
              <a:t>Особенности рельефа </a:t>
            </a:r>
            <a:r>
              <a:rPr lang="ru-RU" sz="4400" dirty="0" smtClean="0"/>
              <a:t>России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1800" dirty="0" smtClean="0"/>
              <a:t>Подготовила: учитель географии</a:t>
            </a:r>
            <a:br>
              <a:rPr lang="ru-RU" sz="1800" dirty="0" smtClean="0"/>
            </a:br>
            <a:r>
              <a:rPr lang="ru-RU" sz="1800" dirty="0" smtClean="0"/>
              <a:t>МАОУ СОШ №</a:t>
            </a:r>
            <a:r>
              <a:rPr lang="ru-RU" sz="1800" smtClean="0"/>
              <a:t>25 Гелиос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Протопопова</a:t>
            </a:r>
            <a:r>
              <a:rPr lang="ru-RU" sz="1800" dirty="0" smtClean="0"/>
              <a:t> Александра Владиславовна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9641"/>
            <a:ext cx="9144000" cy="65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ds03.infourok.ru/uploads/ex/0d89/00030740-5bd002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95325" y="365125"/>
            <a:ext cx="7648575" cy="12636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 Определите формы рельефа России по фотографии</a:t>
            </a:r>
            <a:endParaRPr lang="ru-RU" sz="4000" dirty="0" smtClean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3360"/>
            <a:ext cx="9144000" cy="497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652120" y="4869160"/>
            <a:ext cx="316835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  п-ов Ямал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7246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95325" y="365125"/>
            <a:ext cx="819715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/>
              <a:t>Булгунняхи</a:t>
            </a:r>
            <a:r>
              <a:rPr lang="ru-RU" sz="4000" b="1" dirty="0" smtClean="0"/>
              <a:t> – «бугры пучения»</a:t>
            </a:r>
            <a:endParaRPr lang="ru-RU" sz="4000" dirty="0" smtClean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57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Западная Сибирь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9036496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термокарстовые озёра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3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365125"/>
            <a:ext cx="4392487" cy="5492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err="1" smtClean="0"/>
              <a:t>КАлининград</a:t>
            </a:r>
            <a:endParaRPr lang="ru-RU" sz="4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45599"/>
            <a:ext cx="428396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364088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 rot="10800000" flipV="1">
            <a:off x="5296887" y="1945824"/>
            <a:ext cx="3258229" cy="11337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Сарыкум - Дагестан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3107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30" y="116633"/>
            <a:ext cx="8231586" cy="1296144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Эо́ловые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рельефа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(бог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ветров Эол) — форма рельефа,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cформированные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разрушительной или аккумулирующей деятельностью ветра за счёт песчаных и пылевых частиц переносимых ветром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>Дюны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64904"/>
            <a:ext cx="4283968" cy="42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364088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 rot="10800000" flipV="1">
            <a:off x="5296886" y="620688"/>
            <a:ext cx="3258229" cy="24588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4000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Бархан</a:t>
            </a:r>
          </a:p>
        </p:txBody>
      </p:sp>
    </p:spTree>
    <p:extLst>
      <p:ext uri="{BB962C8B-B14F-4D97-AF65-F5344CB8AC3E}">
        <p14:creationId xmlns:p14="http://schemas.microsoft.com/office/powerpoint/2010/main" val="48299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Татарстан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4716015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428396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1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Овраг                        Балка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4716015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428396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9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Direkt\Desktop\Без имени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645025"/>
            <a:ext cx="4434663" cy="3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rekt\Desktop\Без имени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662" y="3645025"/>
            <a:ext cx="4709338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Карелия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7"/>
          <a:stretch/>
        </p:blipFill>
        <p:spPr bwMode="auto">
          <a:xfrm>
            <a:off x="0" y="1100138"/>
            <a:ext cx="4499992" cy="575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52736"/>
            <a:ext cx="5076056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2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65125"/>
            <a:ext cx="8928991" cy="169572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Ледниковые формы-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формы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рельефа, созданные деятельностью ледников в совокупности с талыми ледниковыми водами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«Бараньи лбы»            Моренные холмы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7"/>
          <a:stretch/>
        </p:blipFill>
        <p:spPr bwMode="auto">
          <a:xfrm>
            <a:off x="0" y="2636912"/>
            <a:ext cx="4499992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5076056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8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rekt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9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ÐÐ°ÑÑÐ¸Ð½ÐºÐ¸ Ð¿Ð¾ Ð·Ð°Ð¿ÑÐ¾ÑÑ ÑÐ°Ð·Ð»Ð¸ÑÐ¸Ðµ ÑÐ°Ð²Ð½Ð¸Ð½ Ð¿Ð¾ Ð²ÑÑÐ¾Ñ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2564904"/>
            <a:ext cx="9167813" cy="431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" y="15875"/>
            <a:ext cx="9144000" cy="11207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Равнины – обширные участки земли с ровной или слабоволнистой поверхностью.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rekt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72" y="1561126"/>
            <a:ext cx="8939814" cy="518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048" y="379456"/>
            <a:ext cx="7633344" cy="11509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Найдите крупные равнины, расположенные на территории России.</a:t>
            </a:r>
            <a:endParaRPr lang="ru-RU" sz="2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7" y="3228946"/>
            <a:ext cx="2304255" cy="83099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Восточно-Европейская равнина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005064"/>
            <a:ext cx="158417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Западно-Сибирская равнина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149080"/>
            <a:ext cx="208823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Среднесибирское плоскогорье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3228945"/>
            <a:ext cx="1872208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Северо-Сибирская низменность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08304" y="2348881"/>
            <a:ext cx="79208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Анадырьское</a:t>
            </a: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 плоскогорье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013176"/>
            <a:ext cx="122413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Васюганская равнина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005064"/>
            <a:ext cx="1296143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Среднерусская возвышенность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56932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997200"/>
            <a:ext cx="84963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rekt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6862"/>
            <a:ext cx="9144000" cy="65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rekt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6" y="0"/>
            <a:ext cx="9159875" cy="686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2325" y="365125"/>
            <a:ext cx="7521575" cy="903288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! </a:t>
            </a:r>
            <a:r>
              <a:rPr lang="ru-RU" dirty="0" smtClean="0"/>
              <a:t>Различие гор по высоте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irekt\Desktop\Без имени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72" y="975156"/>
            <a:ext cx="8969662" cy="57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88" y="115888"/>
            <a:ext cx="8424862" cy="10808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Найдите горы, расположенные на территории России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7479" y="4496371"/>
            <a:ext cx="1195096" cy="3077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Кавказ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3284984"/>
            <a:ext cx="129614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Уральские горы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3140968"/>
            <a:ext cx="122413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Хребет Черского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50800"/>
              <a:solidFill>
                <a:prstClr val="black">
                  <a:shade val="50000"/>
                </a:prstClr>
              </a:solidFill>
              <a:latin typeface="Arial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50800"/>
              <a:solidFill>
                <a:prstClr val="black">
                  <a:shade val="50000"/>
                </a:prstClr>
              </a:solidFill>
              <a:latin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3068960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Верхоянский</a:t>
            </a: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 хребет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70222" y="4293096"/>
            <a:ext cx="1098122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Хребет </a:t>
            </a:r>
            <a:r>
              <a:rPr lang="ru-RU" sz="1000" b="1" dirty="0" err="1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Джугджур</a:t>
            </a:r>
            <a:endParaRPr lang="ru-RU" sz="1000" b="1" dirty="0">
              <a:ln w="50800"/>
              <a:solidFill>
                <a:prstClr val="black">
                  <a:shade val="50000"/>
                </a:prstClr>
              </a:solidFill>
              <a:latin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5004202"/>
            <a:ext cx="918102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Становое нагорье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668344" y="5404312"/>
            <a:ext cx="72008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Сихотэ-Алинь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5927531"/>
            <a:ext cx="792088" cy="2769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Алтай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5527423"/>
            <a:ext cx="86409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Западный Саян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5527423"/>
            <a:ext cx="1008112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Восточный Саян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4650259"/>
            <a:ext cx="216024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Алданское</a:t>
            </a: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нагорье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36196" y="5004202"/>
            <a:ext cx="1116124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Становый</a:t>
            </a: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 хребет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2852937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Колымское нагорье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19283" y="1540823"/>
            <a:ext cx="1485165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Чукотское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нагорье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48363" y="2060848"/>
            <a:ext cx="900101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Корякское нагорье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61865" y="3253047"/>
            <a:ext cx="1030615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Срединный хребет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339752" y="2057072"/>
            <a:ext cx="1080120" cy="2462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50800"/>
                <a:solidFill>
                  <a:prstClr val="black">
                    <a:shade val="50000"/>
                  </a:prstClr>
                </a:solidFill>
                <a:latin typeface="Arial"/>
              </a:rPr>
              <a:t>Хибины</a:t>
            </a:r>
          </a:p>
        </p:txBody>
      </p:sp>
      <p:sp>
        <p:nvSpPr>
          <p:cNvPr id="45077" name="TextBox 22"/>
          <p:cNvSpPr txBox="1">
            <a:spLocks noChangeArrowheads="1"/>
          </p:cNvSpPr>
          <p:nvPr/>
        </p:nvSpPr>
        <p:spPr bwMode="auto">
          <a:xfrm>
            <a:off x="1042988" y="296863"/>
            <a:ext cx="3730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4400" b="1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372</TotalTime>
  <Words>111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Перспектива</vt:lpstr>
      <vt:lpstr>Углы</vt:lpstr>
      <vt:lpstr>География России-8 класс   Тема: Особенности рельефа России  Подготовила: учитель географии МАОУ СОШ №25 Гелиос Протопопова Александра Владиславовна  </vt:lpstr>
      <vt:lpstr>Презентация PowerPoint</vt:lpstr>
      <vt:lpstr>Презентация PowerPoint</vt:lpstr>
      <vt:lpstr>   Равнины – обширные участки земли с ровной или слабоволнистой поверхностью.</vt:lpstr>
      <vt:lpstr>Найдите крупные равнины, расположенные на территории России.</vt:lpstr>
      <vt:lpstr>Презентация PowerPoint</vt:lpstr>
      <vt:lpstr>Презентация PowerPoint</vt:lpstr>
      <vt:lpstr>Презентация PowerPoint</vt:lpstr>
      <vt:lpstr>Найдите горы, расположенные на территории России.</vt:lpstr>
      <vt:lpstr>Презентация PowerPoint</vt:lpstr>
      <vt:lpstr>Презентация PowerPoint</vt:lpstr>
      <vt:lpstr> Определите формы рельефа России по фотографии</vt:lpstr>
      <vt:lpstr>Булгунняхи – «бугры пучения»</vt:lpstr>
      <vt:lpstr>  Западная Сибирь</vt:lpstr>
      <vt:lpstr>  термокарстовые озёра</vt:lpstr>
      <vt:lpstr>КАлининград</vt:lpstr>
      <vt:lpstr>    Эо́ловые формы рельефа (бог ветров Эол) — форма рельефа, cформированные разрушительной или аккумулирующей деятельностью ветра за счёт песчаных и пылевых частиц переносимых ветром. Дюны</vt:lpstr>
      <vt:lpstr>Татарстан</vt:lpstr>
      <vt:lpstr>Овраг                        Балка</vt:lpstr>
      <vt:lpstr>Карелия</vt:lpstr>
      <vt:lpstr>Ледниковые формы- это формы рельефа, созданные деятельностью ледников в совокупности с талыми ледниковыми водами.  «Бараньи лбы»            Моренные холмы 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России</dc:title>
  <dc:creator>Елена</dc:creator>
  <cp:lastModifiedBy>Пользователь Windows</cp:lastModifiedBy>
  <cp:revision>73</cp:revision>
  <dcterms:created xsi:type="dcterms:W3CDTF">2008-10-19T20:11:43Z</dcterms:created>
  <dcterms:modified xsi:type="dcterms:W3CDTF">2023-07-08T04:50:04Z</dcterms:modified>
</cp:coreProperties>
</file>