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35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16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12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6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66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58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85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181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66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02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6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E3DCB-04CB-4C66-B208-0509D530A704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602FB-8672-4C09-8D45-99CA3C84388E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69" y="5445224"/>
            <a:ext cx="493713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5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2.freepng.ru/20180420/pie/kisspng-butterfly-green-clip-art-5ada875c6dd669.3076627115242709404499.jpg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cdn.imgbin.com/20/3/23/imgbin-butterfly-desktop-unicorn-PX8nmY9SAbAeFJJM2aAyftzt4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.pinimg.com/736x/fa/54/9f/fa549fc1ea5335c431c19d344a3eecf9--beautiful-little-girls-hello-beautiful.jpg" TargetMode="External"/><Relationship Id="rId11" Type="http://schemas.openxmlformats.org/officeDocument/2006/relationships/hyperlink" Target="https://img-fotki.yandex.ru/get/6615/123185381.2a/0_a3558_4e37738b_XXXL.jpg" TargetMode="External"/><Relationship Id="rId5" Type="http://schemas.openxmlformats.org/officeDocument/2006/relationships/hyperlink" Target="http://www.mos-econ.ru/content/news/155/leto.png" TargetMode="External"/><Relationship Id="rId10" Type="http://schemas.openxmlformats.org/officeDocument/2006/relationships/hyperlink" Target="https://img-fotki.yandex.ru/get/4133/60408636.6d/0_98450_ac8dcdfa_orig.png" TargetMode="External"/><Relationship Id="rId4" Type="http://schemas.openxmlformats.org/officeDocument/2006/relationships/hyperlink" Target="http://didaktor.ru/texnologicheskij-priyom-sorbonka/" TargetMode="External"/><Relationship Id="rId9" Type="http://schemas.openxmlformats.org/officeDocument/2006/relationships/hyperlink" Target="https://png.pngtree.com/thumb_back/fw800/background/20190223/ourmid/pngtree-full-pure-hand-painted-watercolor-minimalistic-background-hand-drawingwatercolorsimpletextureliterarybluebackgroundmaterialweddinggreeting-card-image_8733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205416"/>
            <a:ext cx="9144000" cy="2652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7756" y="387870"/>
            <a:ext cx="7992888" cy="613787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64" y="3044859"/>
            <a:ext cx="6400800" cy="720080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Математика 2 класс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20300" y="332469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>
                <a:srgbClr val="9C9800"/>
              </a:buClr>
              <a:buSzPct val="70000"/>
              <a:defRPr/>
            </a:pPr>
            <a:r>
              <a:rPr lang="ru-RU" kern="0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Автор работы:</a:t>
            </a:r>
          </a:p>
          <a:p>
            <a:pPr algn="ctr">
              <a:buClr>
                <a:srgbClr val="9C9800"/>
              </a:buClr>
              <a:buSzPct val="70000"/>
              <a:defRPr/>
            </a:pPr>
            <a:r>
              <a:rPr lang="ru-RU" kern="0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pPr algn="ctr">
              <a:buClr>
                <a:srgbClr val="9C9800"/>
              </a:buClr>
              <a:buSzPct val="70000"/>
              <a:defRPr/>
            </a:pPr>
            <a:r>
              <a:rPr lang="ru-RU" kern="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Чайкина </a:t>
            </a:r>
            <a:r>
              <a:rPr lang="ru-RU" kern="0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Зоя Андреевна</a:t>
            </a:r>
            <a:endParaRPr lang="ru-RU" sz="1400" kern="0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17712"/>
            <a:ext cx="7772400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" t="4153" r="5044" b="10236"/>
          <a:stretch/>
        </p:blipFill>
        <p:spPr>
          <a:xfrm>
            <a:off x="224562" y="2623894"/>
            <a:ext cx="3041604" cy="423410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3474">
            <a:off x="3644017" y="5122478"/>
            <a:ext cx="1060362" cy="1245361"/>
          </a:xfrm>
          <a:prstGeom prst="rect">
            <a:avLst/>
          </a:prstGeom>
        </p:spPr>
      </p:pic>
      <p:pic>
        <p:nvPicPr>
          <p:cNvPr id="1029" name="Picture 5" descr="C:\Users\Администратор\Desktop\шаблоны\принцессы\0_6dda3_6fce7114_M.jp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66825">
            <a:off x="7142417" y="4108539"/>
            <a:ext cx="1103985" cy="108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/>
        </p:nvSpPr>
        <p:spPr>
          <a:xfrm>
            <a:off x="-1" y="0"/>
            <a:ext cx="9144000" cy="6858000"/>
          </a:xfrm>
          <a:prstGeom prst="frame">
            <a:avLst>
              <a:gd name="adj1" fmla="val 1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0009">
            <a:off x="6428091" y="464808"/>
            <a:ext cx="928417" cy="1349681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179512" y="188640"/>
            <a:ext cx="576000" cy="576000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827584" y="188640"/>
            <a:ext cx="576000" cy="576000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88" y="6093296"/>
            <a:ext cx="576000" cy="576000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002866"/>
              </p:ext>
            </p:extLst>
          </p:nvPr>
        </p:nvGraphicFramePr>
        <p:xfrm>
          <a:off x="683568" y="1124744"/>
          <a:ext cx="7776864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149"/>
                <a:gridCol w="1284143"/>
                <a:gridCol w="1284143"/>
                <a:gridCol w="1284143"/>
                <a:gridCol w="1284143"/>
                <a:gridCol w="1284143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̶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68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82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55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73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94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25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32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40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51</a:t>
                      </a:r>
                      <a:endParaRPr lang="ru-RU" sz="40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2051010" y="2053658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010" y="2053658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1010" y="2053658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35664" y="2053658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35664" y="2053658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35664" y="2053658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48000" y="2053658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8000" y="2053658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8000" y="2053658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934503" y="2053658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934503" y="2053658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34503" y="2053658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51010" y="293978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51010" y="293978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51010" y="293978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35664" y="293978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35664" y="293978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35664" y="293978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48000" y="293978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57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348000" y="293978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48000" y="293978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34503" y="293978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934503" y="293978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934503" y="293978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51010" y="3775332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051010" y="3775332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051010" y="3775332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635664" y="3775332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35664" y="3775332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35664" y="3775332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48000" y="3775332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348000" y="3775332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348000" y="3775332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934503" y="3775332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34503" y="3775332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934503" y="3775332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051010" y="4644260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051010" y="4644260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051010" y="4644260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635664" y="4644260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635664" y="4644260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635664" y="4644260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348000" y="4644260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348000" y="4644260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3348000" y="4644260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934503" y="4644260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916417" y="4644260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934503" y="4644260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183605" y="2053658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183605" y="2053658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83605" y="2053658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183605" y="293978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69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183605" y="293978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183605" y="293978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183605" y="3775332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183605" y="3775332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7183605" y="3775332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7183605" y="4644260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7183605" y="4644260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7183605" y="4644260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051010" y="553921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17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2051010" y="553921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051010" y="553921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635664" y="553921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4635664" y="553921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4635664" y="553921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348000" y="553921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348000" y="553921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3348000" y="553921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934503" y="553921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916417" y="553921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934503" y="553921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7183605" y="5539214"/>
            <a:ext cx="1224000" cy="72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183605" y="5539214"/>
            <a:ext cx="1224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7183605" y="5539214"/>
            <a:ext cx="1224000" cy="7200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60350" h="50800" prst="artDeco"/>
            <a:bevelB w="11430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9" name="Управляющая кнопка: домой 78">
            <a:hlinkClick r:id="" action="ppaction://hlinkshowjump?jump=endshow" highlightClick="1"/>
          </p:cNvPr>
          <p:cNvSpPr/>
          <p:nvPr/>
        </p:nvSpPr>
        <p:spPr>
          <a:xfrm>
            <a:off x="8460496" y="6165304"/>
            <a:ext cx="576000" cy="576000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444" y="116632"/>
            <a:ext cx="509111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Рамка 79"/>
          <p:cNvSpPr/>
          <p:nvPr/>
        </p:nvSpPr>
        <p:spPr>
          <a:xfrm>
            <a:off x="-1" y="0"/>
            <a:ext cx="9144000" cy="6858000"/>
          </a:xfrm>
          <a:prstGeom prst="frame">
            <a:avLst>
              <a:gd name="adj1" fmla="val 1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0009">
            <a:off x="7357703" y="127269"/>
            <a:ext cx="928417" cy="134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0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2" fill="hold">
                      <p:stCondLst>
                        <p:cond delay="0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4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4" fill="hold">
                      <p:stCondLst>
                        <p:cond delay="0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85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6" fill="hold">
                      <p:stCondLst>
                        <p:cond delay="0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9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0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7" fill="hold">
                      <p:stCondLst>
                        <p:cond delay="0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0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7" grpId="0" animBg="1"/>
      <p:bldP spid="37" grpId="1" animBg="1"/>
      <p:bldP spid="38" grpId="0" animBg="1"/>
      <p:bldP spid="38" grpId="1" animBg="1"/>
      <p:bldP spid="40" grpId="0" animBg="1"/>
      <p:bldP spid="40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  <p:bldP spid="52" grpId="0" animBg="1"/>
      <p:bldP spid="52" grpId="1" animBg="1"/>
      <p:bldP spid="53" grpId="0" animBg="1"/>
      <p:bldP spid="53" grpId="1" animBg="1"/>
      <p:bldP spid="55" grpId="0" animBg="1"/>
      <p:bldP spid="55" grpId="1" animBg="1"/>
      <p:bldP spid="56" grpId="0" animBg="1"/>
      <p:bldP spid="56" grpId="1" animBg="1"/>
      <p:bldP spid="58" grpId="0" animBg="1"/>
      <p:bldP spid="58" grpId="1" animBg="1"/>
      <p:bldP spid="59" grpId="0" animBg="1"/>
      <p:bldP spid="59" grpId="1" animBg="1"/>
      <p:bldP spid="61" grpId="0" animBg="1"/>
      <p:bldP spid="61" grpId="1" animBg="1"/>
      <p:bldP spid="62" grpId="0" animBg="1"/>
      <p:bldP spid="62" grpId="1" animBg="1"/>
      <p:bldP spid="64" grpId="0" animBg="1"/>
      <p:bldP spid="64" grpId="1" animBg="1"/>
      <p:bldP spid="65" grpId="0" animBg="1"/>
      <p:bldP spid="65" grpId="1" animBg="1"/>
      <p:bldP spid="67" grpId="0" animBg="1"/>
      <p:bldP spid="67" grpId="1" animBg="1"/>
      <p:bldP spid="68" grpId="0" animBg="1"/>
      <p:bldP spid="68" grpId="1" animBg="1"/>
      <p:bldP spid="70" grpId="0" animBg="1"/>
      <p:bldP spid="70" grpId="1" animBg="1"/>
      <p:bldP spid="71" grpId="0" animBg="1"/>
      <p:bldP spid="71" grpId="1" animBg="1"/>
      <p:bldP spid="73" grpId="0" animBg="1"/>
      <p:bldP spid="73" grpId="1" animBg="1"/>
      <p:bldP spid="74" grpId="0" animBg="1"/>
      <p:bldP spid="74" grpId="1" animBg="1"/>
      <p:bldP spid="76" grpId="0" animBg="1"/>
      <p:bldP spid="76" grpId="1" animBg="1"/>
      <p:bldP spid="77" grpId="0" animBg="1"/>
      <p:bldP spid="7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752107"/>
            <a:ext cx="7992888" cy="6137871"/>
          </a:xfrm>
          <a:prstGeom prst="rect">
            <a:avLst/>
          </a:prstGeom>
        </p:spPr>
      </p:pic>
      <p:sp>
        <p:nvSpPr>
          <p:cNvPr id="6" name="Рамка 5"/>
          <p:cNvSpPr/>
          <p:nvPr/>
        </p:nvSpPr>
        <p:spPr>
          <a:xfrm>
            <a:off x="-1" y="0"/>
            <a:ext cx="9144000" cy="6858000"/>
          </a:xfrm>
          <a:prstGeom prst="frame">
            <a:avLst>
              <a:gd name="adj1" fmla="val 1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844" y="157588"/>
            <a:ext cx="32623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8388488" y="6093360"/>
            <a:ext cx="576000" cy="576000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возврат 3">
            <a:hlinkClick r:id="" action="ppaction://hlinkshowjump?jump=firstslide" highlightClick="1"/>
          </p:cNvPr>
          <p:cNvSpPr/>
          <p:nvPr/>
        </p:nvSpPr>
        <p:spPr>
          <a:xfrm>
            <a:off x="7740416" y="6093360"/>
            <a:ext cx="576000" cy="576000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124744"/>
            <a:ext cx="8208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Технологический прием «Анимированная </a:t>
            </a:r>
            <a:r>
              <a:rPr lang="ru-RU" dirty="0" err="1"/>
              <a:t>сорбонка</a:t>
            </a:r>
            <a:r>
              <a:rPr lang="ru-RU" dirty="0"/>
              <a:t>». </a:t>
            </a:r>
            <a:r>
              <a:rPr lang="ru-RU" dirty="0" err="1"/>
              <a:t>Аствацатуров</a:t>
            </a:r>
            <a:r>
              <a:rPr lang="ru-RU" dirty="0"/>
              <a:t> Г.О. – </a:t>
            </a:r>
            <a:r>
              <a:rPr lang="en-US" u="sng" dirty="0">
                <a:hlinkClick r:id="rId4"/>
              </a:rPr>
              <a:t>http</a:t>
            </a:r>
            <a:r>
              <a:rPr lang="ru-RU" u="sng" dirty="0">
                <a:hlinkClick r:id="rId4"/>
              </a:rPr>
              <a:t>://</a:t>
            </a:r>
            <a:r>
              <a:rPr lang="en-US" u="sng" dirty="0" err="1">
                <a:hlinkClick r:id="rId4"/>
              </a:rPr>
              <a:t>didaktor</a:t>
            </a:r>
            <a:r>
              <a:rPr lang="ru-RU" u="sng" dirty="0">
                <a:hlinkClick r:id="rId4"/>
              </a:rPr>
              <a:t>.</a:t>
            </a:r>
            <a:r>
              <a:rPr lang="en-US" u="sng" dirty="0" err="1">
                <a:hlinkClick r:id="rId4"/>
              </a:rPr>
              <a:t>ru</a:t>
            </a:r>
            <a:r>
              <a:rPr lang="ru-RU" u="sng" dirty="0">
                <a:hlinkClick r:id="rId4"/>
              </a:rPr>
              <a:t>/</a:t>
            </a:r>
            <a:r>
              <a:rPr lang="en-US" u="sng" dirty="0" err="1">
                <a:hlinkClick r:id="rId4"/>
              </a:rPr>
              <a:t>texnologicheskij</a:t>
            </a:r>
            <a:r>
              <a:rPr lang="ru-RU" u="sng" dirty="0">
                <a:hlinkClick r:id="rId4"/>
              </a:rPr>
              <a:t>-</a:t>
            </a:r>
            <a:r>
              <a:rPr lang="en-US" u="sng" dirty="0" err="1">
                <a:hlinkClick r:id="rId4"/>
              </a:rPr>
              <a:t>priyom</a:t>
            </a:r>
            <a:r>
              <a:rPr lang="ru-RU" u="sng" dirty="0">
                <a:hlinkClick r:id="rId4"/>
              </a:rPr>
              <a:t>-</a:t>
            </a:r>
            <a:r>
              <a:rPr lang="en-US" u="sng" dirty="0" err="1">
                <a:hlinkClick r:id="rId4"/>
              </a:rPr>
              <a:t>sorbonka</a:t>
            </a:r>
            <a:r>
              <a:rPr lang="ru-RU" u="sng" dirty="0">
                <a:hlinkClick r:id="rId4"/>
              </a:rPr>
              <a:t>/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u="sng" dirty="0">
                <a:hlinkClick r:id="rId5"/>
              </a:rPr>
              <a:t>http://www.mos-econ.ru/content/news/155/leto.png</a:t>
            </a:r>
            <a:r>
              <a:rPr lang="ru-RU" dirty="0"/>
              <a:t>  -ромашки</a:t>
            </a:r>
          </a:p>
          <a:p>
            <a:r>
              <a:rPr lang="ru-RU" u="sng" dirty="0">
                <a:hlinkClick r:id="rId6"/>
              </a:rPr>
              <a:t>https://i.pinimg.com/736x/fa/54/9f/fa549fc1ea5335c431c19d344a3eecf9--beautiful-little-girls-hello-beautiful.jpg</a:t>
            </a:r>
            <a:r>
              <a:rPr lang="ru-RU" dirty="0"/>
              <a:t>  -клипарт </a:t>
            </a:r>
            <a:r>
              <a:rPr lang="ru-RU" dirty="0" err="1"/>
              <a:t>девоки</a:t>
            </a:r>
            <a:endParaRPr lang="ru-RU" dirty="0"/>
          </a:p>
          <a:p>
            <a:r>
              <a:rPr lang="ru-RU" u="sng" dirty="0">
                <a:hlinkClick r:id="rId7"/>
              </a:rPr>
              <a:t>https://cdn.imgbin.com/20/3/23/imgbin-butterfly-desktop-unicorn-PX8nmY9SAbAeFJJM2aAyftzt4.jpg</a:t>
            </a:r>
            <a:r>
              <a:rPr lang="ru-RU" dirty="0"/>
              <a:t>  -бабочка</a:t>
            </a:r>
          </a:p>
          <a:p>
            <a:r>
              <a:rPr lang="ru-RU" u="sng" dirty="0">
                <a:hlinkClick r:id="rId8"/>
              </a:rPr>
              <a:t>https://img2.freepng.ru/20180420/pie/kisspng-butterfly-green-clip-art-5ada875c6dd669.3076627115242709404499.jpg</a:t>
            </a:r>
            <a:r>
              <a:rPr lang="ru-RU" dirty="0"/>
              <a:t>  -бабочка</a:t>
            </a:r>
          </a:p>
          <a:p>
            <a:r>
              <a:rPr lang="ru-RU" u="sng" dirty="0">
                <a:hlinkClick r:id="rId9"/>
              </a:rPr>
              <a:t>https://png.pngtree.com/thumb_back/fw800/background/20190223/ourmid/pngtree-full-pure-hand-painted-watercolor-minimalistic-background-hand-drawingwatercolorsimpletextureliterarybluebackgroundmaterialweddinggreeting-card-image_87332.jpg</a:t>
            </a:r>
            <a:r>
              <a:rPr lang="ru-RU" dirty="0"/>
              <a:t>  -фон</a:t>
            </a:r>
          </a:p>
          <a:p>
            <a:r>
              <a:rPr lang="ru-RU" u="sng" dirty="0">
                <a:hlinkClick r:id="rId10"/>
              </a:rPr>
              <a:t>https://img-fotki.yandex.ru/get/4133/60408636.6d/0_98450_ac8dcdfa_orig.png</a:t>
            </a:r>
            <a:r>
              <a:rPr lang="ru-RU" dirty="0"/>
              <a:t>  -бабочка</a:t>
            </a:r>
          </a:p>
          <a:p>
            <a:r>
              <a:rPr lang="ru-RU" u="sng" dirty="0">
                <a:hlinkClick r:id="rId11"/>
              </a:rPr>
              <a:t>https://img-fotki.yandex.ru/get/6615/123185381.2a/0_a3558_4e37738b_XXXL.jpg</a:t>
            </a:r>
            <a:r>
              <a:rPr lang="ru-RU" dirty="0"/>
              <a:t>  -клипарт</a:t>
            </a:r>
          </a:p>
        </p:txBody>
      </p:sp>
    </p:spTree>
    <p:extLst>
      <p:ext uri="{BB962C8B-B14F-4D97-AF65-F5344CB8AC3E}">
        <p14:creationId xmlns:p14="http://schemas.microsoft.com/office/powerpoint/2010/main" val="17047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110</Words>
  <Application>Microsoft Office PowerPoint</Application>
  <PresentationFormat>Экран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40</cp:revision>
  <dcterms:created xsi:type="dcterms:W3CDTF">2021-02-06T15:06:54Z</dcterms:created>
  <dcterms:modified xsi:type="dcterms:W3CDTF">2021-06-18T06:25:08Z</dcterms:modified>
</cp:coreProperties>
</file>