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72" r:id="rId12"/>
    <p:sldId id="265" r:id="rId13"/>
    <p:sldId id="267" r:id="rId14"/>
    <p:sldId id="268" r:id="rId15"/>
    <p:sldId id="269" r:id="rId16"/>
    <p:sldId id="273" r:id="rId17"/>
    <p:sldId id="270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76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7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0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7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47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6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65BC-AFC5-41D6-A8DC-45C417A00C4D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95F5B-7E26-4BBE-9FC0-CF85366C2C76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6656"/>
          <a:stretch/>
        </p:blipFill>
        <p:spPr>
          <a:xfrm>
            <a:off x="8140" y="0"/>
            <a:ext cx="9135860" cy="6858000"/>
          </a:xfrm>
          <a:prstGeom prst="rect">
            <a:avLst/>
          </a:prstGeom>
          <a:blipFill>
            <a:blip r:embed="rId15"/>
            <a:stretch>
              <a:fillRect/>
            </a:stretch>
          </a:blipFill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aseline="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 rot="16200000">
            <a:off x="-511835" y="6151944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09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oteka.org/uploads/posts/2021-04/1618509772_20-p-fon-gzhel-dlya-prezentatsii-23.jpg" TargetMode="External"/><Relationship Id="rId13" Type="http://schemas.openxmlformats.org/officeDocument/2006/relationships/hyperlink" Target="https://easyen.ru/logotip/logo.png" TargetMode="External"/><Relationship Id="rId3" Type="http://schemas.microsoft.com/office/2007/relationships/hdphoto" Target="../media/hdphoto5.wdp"/><Relationship Id="rId7" Type="http://schemas.openxmlformats.org/officeDocument/2006/relationships/hyperlink" Target="https://img.labirint.ru/rcimg/6db5257629a5fd3d7707a47e5b68fb40/1920x1080/comments_pic/1731/3_93e7faf54248fe4a418a21ffc2a78920_1501481470.jpg?1501481521" TargetMode="External"/><Relationship Id="rId12" Type="http://schemas.openxmlformats.org/officeDocument/2006/relationships/hyperlink" Target="https://i.pinimg.com/736x/33/86/d8/3386d8a91f78fed884593e5272c6739a.jp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.labirint.ru/rcimg/3cc11f9dd966d4b6e7083e071e960777/1920x1080/comments_pic/1731/4_e5c4d7e0ebf51960053ff409198cac2a_1501481485.jpg?1501481521" TargetMode="External"/><Relationship Id="rId11" Type="http://schemas.openxmlformats.org/officeDocument/2006/relationships/hyperlink" Target="https://images.vfl.ru/ii/1585927544/a88d75ca/30092076_m.png" TargetMode="External"/><Relationship Id="rId5" Type="http://schemas.openxmlformats.org/officeDocument/2006/relationships/hyperlink" Target="https://i.pinimg.com/236x/c4/38/96/c43896ccc1326635ee03ea13ff6531b5--white-porcelain-charger.jpg" TargetMode="External"/><Relationship Id="rId10" Type="http://schemas.openxmlformats.org/officeDocument/2006/relationships/hyperlink" Target="https://photoshop-kopona.com/uploads/posts/2018-04/1525119085_souvenir-16.jpg" TargetMode="External"/><Relationship Id="rId4" Type="http://schemas.openxmlformats.org/officeDocument/2006/relationships/hyperlink" Target="https://easyen.ru/load/metodika/technologicheski_priem/videourok_sozdanie_prezentacij_s_primeneniem_tekhnologicheskogo_prijoma_jablochko_na_tarelochke/246-1-0-36223" TargetMode="External"/><Relationship Id="rId9" Type="http://schemas.openxmlformats.org/officeDocument/2006/relationships/hyperlink" Target="https://catherineasquithgallery.com/uploads/posts/2021-02/thumbs/1613684745_17-p-fon-dlya-prezentatsii-gzhel-1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microsoft.com/office/2007/relationships/hdphoto" Target="../media/hdphoto3.wdp"/><Relationship Id="rId5" Type="http://schemas.openxmlformats.org/officeDocument/2006/relationships/image" Target="../media/image6.jpg"/><Relationship Id="rId10" Type="http://schemas.openxmlformats.org/officeDocument/2006/relationships/image" Target="../media/image17.png"/><Relationship Id="rId4" Type="http://schemas.openxmlformats.org/officeDocument/2006/relationships/image" Target="../media/image5.jp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0983" y="3155197"/>
            <a:ext cx="4464496" cy="139558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Математика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3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класс.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Автор работы: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Чайкина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Зоя Андреевна</a:t>
            </a:r>
          </a:p>
          <a:p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84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42" t="9548" r="9671" b="16090"/>
          <a:stretch/>
        </p:blipFill>
        <p:spPr bwMode="auto">
          <a:xfrm>
            <a:off x="1201819" y="771274"/>
            <a:ext cx="6740363" cy="244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46" y="3284984"/>
            <a:ext cx="2181330" cy="3429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5F3F4"/>
              </a:clrFrom>
              <a:clrTo>
                <a:srgbClr val="F5F3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063" y="3212976"/>
            <a:ext cx="2224564" cy="3429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3" r="91366" b="26330"/>
          <a:stretch/>
        </p:blipFill>
        <p:spPr>
          <a:xfrm>
            <a:off x="1619672" y="6119053"/>
            <a:ext cx="660725" cy="657431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591" y="6207175"/>
            <a:ext cx="1260821" cy="6508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401" y="4550786"/>
            <a:ext cx="2163198" cy="2163198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172799" y="150220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729989" y="151072"/>
            <a:ext cx="540000" cy="540000"/>
          </a:xfrm>
          <a:prstGeom prst="actionButtonInformati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4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75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17991" y="1129923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8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28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42 · 2 : 3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5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51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68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42779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97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90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54007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3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91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34113" y="1140233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6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70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5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48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32 · 3 : 2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30493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5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90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72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20983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sp>
        <p:nvSpPr>
          <p:cNvPr id="20" name="Управляющая кнопка: домой 19">
            <a:hlinkClick r:id="" action="ppaction://hlinkshowjump?jump=endshow" highlightClick="1"/>
          </p:cNvPr>
          <p:cNvSpPr/>
          <p:nvPr/>
        </p:nvSpPr>
        <p:spPr>
          <a:xfrm>
            <a:off x="8460432" y="6165304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95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388424" y="6058288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возврат 2">
            <a:hlinkClick r:id="" action="ppaction://hlinkshowjump?jump=firstslide" highlightClick="1"/>
          </p:cNvPr>
          <p:cNvSpPr/>
          <p:nvPr/>
        </p:nvSpPr>
        <p:spPr>
          <a:xfrm>
            <a:off x="7812360" y="6058288"/>
            <a:ext cx="540000" cy="540000"/>
          </a:xfrm>
          <a:prstGeom prst="actionButtonRetur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03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916" y="108731"/>
            <a:ext cx="3090168" cy="116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012954"/>
            <a:ext cx="874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4"/>
              </a:rPr>
              <a:t>https://easyen.ru/load/metodika/technologicheski_priem/videourok_sozdanie_prezentacij_s_primeneniem_tekhnologicheskogo_prijoma_jablochko_na_tarelochke/246-1-0-36223</a:t>
            </a:r>
            <a:r>
              <a:rPr lang="ru-RU" sz="1600" dirty="0"/>
              <a:t>  -</a:t>
            </a:r>
            <a:r>
              <a:rPr lang="ru-RU" sz="1600" dirty="0" err="1"/>
              <a:t>видеоурок</a:t>
            </a:r>
            <a:r>
              <a:rPr lang="ru-RU" sz="1600" dirty="0"/>
              <a:t> «Создание презентаций с применением технологического приёма «Яблочко на тарелочке» </a:t>
            </a:r>
            <a:r>
              <a:rPr lang="ru-RU" sz="1600" dirty="0" err="1"/>
              <a:t>Покровкова</a:t>
            </a:r>
            <a:r>
              <a:rPr lang="ru-RU" sz="1600" dirty="0"/>
              <a:t> Н.Н.</a:t>
            </a:r>
          </a:p>
          <a:p>
            <a:r>
              <a:rPr lang="ru-RU" sz="1600" dirty="0"/>
              <a:t>Автор приёма –Беляева Л.</a:t>
            </a:r>
          </a:p>
          <a:p>
            <a:r>
              <a:rPr lang="ru-RU" sz="1600" u="sng" dirty="0">
                <a:hlinkClick r:id="rId5"/>
              </a:rPr>
              <a:t>https://i.pinimg.com/236x/c4/38/96/c43896ccc1326635ee03ea13ff6531b5--white-porcelain-charger.jpg</a:t>
            </a:r>
            <a:r>
              <a:rPr lang="ru-RU" sz="1600" dirty="0"/>
              <a:t>?  -тарелочка</a:t>
            </a:r>
          </a:p>
          <a:p>
            <a:r>
              <a:rPr lang="ru-RU" sz="1600" u="sng" dirty="0">
                <a:hlinkClick r:id="rId6"/>
              </a:rPr>
              <a:t>https://img.labirint.ru/rcimg/3cc11f9dd966d4b6e7083e071e960777/1920x1080/comments_pic/1731/4_e5c4d7e0ebf51960053ff409198cac2a_1501481485.jpg?1501481521</a:t>
            </a:r>
            <a:r>
              <a:rPr lang="ru-RU" sz="1600" dirty="0"/>
              <a:t>  -клипарт девочки</a:t>
            </a:r>
          </a:p>
          <a:p>
            <a:r>
              <a:rPr lang="ru-RU" sz="1600" u="sng" dirty="0">
                <a:hlinkClick r:id="rId7"/>
              </a:rPr>
              <a:t>https://img.labirint.ru/rcimg/6db5257629a5fd3d7707a47e5b68fb40/1920x1080/comments_pic/1731/3_93e7faf54248fe4a418a21ffc2a78920_1501481470.jpg?1501481521</a:t>
            </a:r>
            <a:r>
              <a:rPr lang="ru-RU" sz="1600" dirty="0"/>
              <a:t>  -клипарт девочки</a:t>
            </a:r>
          </a:p>
          <a:p>
            <a:r>
              <a:rPr lang="ru-RU" sz="1600" u="sng" dirty="0">
                <a:hlinkClick r:id="rId8"/>
              </a:rPr>
              <a:t>https://phonoteka.org/uploads/posts/2021-04/1618509772_20-p-fon-gzhel-dlya-prezentatsii-23.jpg</a:t>
            </a:r>
            <a:r>
              <a:rPr lang="ru-RU" sz="1600" dirty="0"/>
              <a:t>  -фон</a:t>
            </a:r>
          </a:p>
          <a:p>
            <a:r>
              <a:rPr lang="ru-RU" sz="1600" u="sng" dirty="0">
                <a:hlinkClick r:id="rId9"/>
              </a:rPr>
              <a:t>https://catherineasquithgallery.com/uploads/posts/2021-02/thumbs/1613684745_17-p-fon-dlya-prezentatsii-gzhel-18.jpg</a:t>
            </a:r>
            <a:r>
              <a:rPr lang="ru-RU" sz="1600" dirty="0"/>
              <a:t>  -бордюр</a:t>
            </a:r>
          </a:p>
          <a:p>
            <a:r>
              <a:rPr lang="ru-RU" sz="1600" u="sng" dirty="0">
                <a:hlinkClick r:id="rId10"/>
              </a:rPr>
              <a:t>https://photoshop-kopona.com/uploads/posts/2018-04/1525119085_souvenir-16.jpg</a:t>
            </a:r>
            <a:r>
              <a:rPr lang="ru-RU" sz="1600" dirty="0"/>
              <a:t>  -элемент декора</a:t>
            </a:r>
          </a:p>
          <a:p>
            <a:r>
              <a:rPr lang="ru-RU" sz="1600" u="sng" dirty="0">
                <a:hlinkClick r:id="rId11"/>
              </a:rPr>
              <a:t>https://images.vfl.ru/ii/1585927544/a88d75ca/30092076_m.png</a:t>
            </a:r>
            <a:r>
              <a:rPr lang="ru-RU" sz="1600" dirty="0"/>
              <a:t>  -кнопка перехода</a:t>
            </a:r>
          </a:p>
          <a:p>
            <a:r>
              <a:rPr lang="ru-RU" sz="1600" u="sng" dirty="0">
                <a:hlinkClick r:id="rId12"/>
              </a:rPr>
              <a:t>https://i.pinimg.com/736x/33/86/d8/3386d8a91f78fed884593e5272c6739a.jpg</a:t>
            </a:r>
            <a:r>
              <a:rPr lang="ru-RU" sz="1600" dirty="0"/>
              <a:t>  -яблоко</a:t>
            </a:r>
          </a:p>
          <a:p>
            <a:r>
              <a:rPr lang="ru-RU" sz="1600" u="sng" dirty="0">
                <a:hlinkClick r:id="rId13"/>
              </a:rPr>
              <a:t>Логотип СУП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1809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" y="6988"/>
            <a:ext cx="914270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Дорогие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ребята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!</a:t>
            </a:r>
          </a:p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Предлагаю вам   решить примеры.</a:t>
            </a:r>
          </a:p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Наведите курсор на левую картинку девочки.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ликните по ней-яблочко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покатится по тарелочке и откроется задание. 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endParaRPr lang="ru-RU" sz="32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Выполните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его.</a:t>
            </a:r>
          </a:p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Проверить себя вы  можете,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кликнув мышкой по правой картинке девочки.</a:t>
            </a:r>
          </a:p>
          <a:p>
            <a:pPr lvl="0" algn="ctr"/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Появится кнопка «Далее», она поможет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вам перейти на следующий слайд.</a:t>
            </a:r>
          </a:p>
          <a:p>
            <a:pPr lvl="0"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Желаю успехов!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587" y="1987162"/>
            <a:ext cx="774807" cy="1152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8F6F7"/>
              </a:clrFrom>
              <a:clrTo>
                <a:srgbClr val="F8F6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96" y="3889714"/>
            <a:ext cx="706885" cy="10896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587" y="5378785"/>
            <a:ext cx="1080009" cy="508240"/>
          </a:xfrm>
          <a:prstGeom prst="rect">
            <a:avLst/>
          </a:prstGeom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5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5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85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51 : 3 · 5</a:t>
            </a:r>
          </a:p>
        </p:txBody>
      </p:sp>
      <p:sp>
        <p:nvSpPr>
          <p:cNvPr id="17" name="Овал 16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5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26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78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36286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0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63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78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58937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36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24 · 3 : 2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34128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1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64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80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22226" y="1134447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3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" y="-66983"/>
            <a:ext cx="2389448" cy="248376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402246" y="5013877"/>
            <a:ext cx="2376264" cy="1652033"/>
            <a:chOff x="3383868" y="5055782"/>
            <a:chExt cx="2376264" cy="165203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7" t="19740" r="2901" b="20000"/>
            <a:stretch/>
          </p:blipFill>
          <p:spPr>
            <a:xfrm>
              <a:off x="3383868" y="5055782"/>
              <a:ext cx="2376264" cy="16520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3491880" y="5067047"/>
              <a:ext cx="2232248" cy="1582931"/>
            </a:xfrm>
            <a:prstGeom prst="roundRect">
              <a:avLst>
                <a:gd name="adj" fmla="val 18708"/>
              </a:avLst>
            </a:prstGeom>
            <a:solidFill>
              <a:schemeClr val="bg1">
                <a:lumMod val="95000"/>
                <a:alpha val="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solidFill>
                    <a:schemeClr val="tx2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48</a:t>
              </a:r>
              <a:endParaRPr lang="ru-RU" sz="60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1919">
            <a:off x="218644" y="2725609"/>
            <a:ext cx="2540859" cy="3778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668" y="2725609"/>
            <a:ext cx="2451126" cy="3778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01" y="91893"/>
            <a:ext cx="4975154" cy="4975154"/>
          </a:xfrm>
          <a:prstGeom prst="rect">
            <a:avLst/>
          </a:prstGeom>
        </p:spPr>
      </p:pic>
      <p:sp>
        <p:nvSpPr>
          <p:cNvPr id="11" name="Рамка 10"/>
          <p:cNvSpPr/>
          <p:nvPr/>
        </p:nvSpPr>
        <p:spPr>
          <a:xfrm>
            <a:off x="-11139" y="0"/>
            <a:ext cx="9155139" cy="6858000"/>
          </a:xfrm>
          <a:prstGeom prst="frame">
            <a:avLst>
              <a:gd name="adj1" fmla="val 193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64" y="33468"/>
            <a:ext cx="2389448" cy="248376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17991" y="1124744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178378" y="150937"/>
            <a:ext cx="4824000" cy="4824000"/>
            <a:chOff x="2178378" y="150937"/>
            <a:chExt cx="4824000" cy="4824000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09383">
              <a:off x="2466671" y="1058577"/>
              <a:ext cx="1045230" cy="1008165"/>
            </a:xfrm>
            <a:prstGeom prst="rect">
              <a:avLst/>
            </a:prstGeom>
          </p:spPr>
        </p:pic>
        <p:sp>
          <p:nvSpPr>
            <p:cNvPr id="15" name="Овал 14"/>
            <p:cNvSpPr/>
            <p:nvPr/>
          </p:nvSpPr>
          <p:spPr>
            <a:xfrm>
              <a:off x="2178378" y="150937"/>
              <a:ext cx="4824000" cy="48240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67456" y="2163971"/>
            <a:ext cx="248254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96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  <a:r>
              <a:rPr lang="ru-RU" sz="48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· </a:t>
            </a:r>
            <a:r>
              <a:rPr lang="ru-RU" sz="4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04570" y="1151353"/>
            <a:ext cx="2808312" cy="28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3193098" flipH="1">
            <a:off x="2151320" y="6004632"/>
            <a:ext cx="385281" cy="3683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15" t="93009" r="47244"/>
          <a:stretch/>
        </p:blipFill>
        <p:spPr>
          <a:xfrm rot="18406902">
            <a:off x="8076624" y="6109289"/>
            <a:ext cx="385281" cy="368300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91" y="6207175"/>
            <a:ext cx="1260821" cy="65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6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237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44</cp:revision>
  <dcterms:created xsi:type="dcterms:W3CDTF">2021-07-18T13:14:18Z</dcterms:created>
  <dcterms:modified xsi:type="dcterms:W3CDTF">2023-07-08T06:04:56Z</dcterms:modified>
</cp:coreProperties>
</file>